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BAD6C1-06AA-4CE8-B058-8E27EC003DDA}" v="6" dt="2024-04-28T15:20:33.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74" d="100"/>
          <a:sy n="74" d="100"/>
        </p:scale>
        <p:origin x="3090" y="7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7BAD6C1-06AA-4CE8-B058-8E27EC003DDA}"/>
    <pc:docChg chg="custSel modSld">
      <pc:chgData name="de-Jesus-Oliveira Victor-Adriel" userId="a708fc36-3c1b-42ab-b5e9-2e1fa3c6605e" providerId="ADAL" clId="{67BAD6C1-06AA-4CE8-B058-8E27EC003DDA}" dt="2024-04-28T15:22:03.155" v="83" actId="20577"/>
      <pc:docMkLst>
        <pc:docMk/>
      </pc:docMkLst>
      <pc:sldChg chg="addSp delSp modSp mod">
        <pc:chgData name="de-Jesus-Oliveira Victor-Adriel" userId="a708fc36-3c1b-42ab-b5e9-2e1fa3c6605e" providerId="ADAL" clId="{67BAD6C1-06AA-4CE8-B058-8E27EC003DDA}" dt="2024-04-28T15:18:39.105" v="54" actId="1038"/>
        <pc:sldMkLst>
          <pc:docMk/>
          <pc:sldMk cId="4091270383" sldId="260"/>
        </pc:sldMkLst>
        <pc:spChg chg="mod">
          <ac:chgData name="de-Jesus-Oliveira Victor-Adriel" userId="a708fc36-3c1b-42ab-b5e9-2e1fa3c6605e" providerId="ADAL" clId="{67BAD6C1-06AA-4CE8-B058-8E27EC003DDA}" dt="2024-04-28T15:18:21.197" v="33" actId="1035"/>
          <ac:spMkLst>
            <pc:docMk/>
            <pc:sldMk cId="4091270383" sldId="260"/>
            <ac:spMk id="17" creationId="{EAB2CE85-EDAA-40CE-91A0-7CF9037A8673}"/>
          </ac:spMkLst>
        </pc:spChg>
        <pc:spChg chg="mod">
          <ac:chgData name="de-Jesus-Oliveira Victor-Adriel" userId="a708fc36-3c1b-42ab-b5e9-2e1fa3c6605e" providerId="ADAL" clId="{67BAD6C1-06AA-4CE8-B058-8E27EC003DDA}" dt="2024-04-28T15:18:36.669" v="51" actId="1035"/>
          <ac:spMkLst>
            <pc:docMk/>
            <pc:sldMk cId="4091270383" sldId="260"/>
            <ac:spMk id="22" creationId="{D256D796-B065-41B3-9424-D9E087929BDC}"/>
          </ac:spMkLst>
        </pc:spChg>
        <pc:spChg chg="mod">
          <ac:chgData name="de-Jesus-Oliveira Victor-Adriel" userId="a708fc36-3c1b-42ab-b5e9-2e1fa3c6605e" providerId="ADAL" clId="{67BAD6C1-06AA-4CE8-B058-8E27EC003DDA}" dt="2024-04-28T15:18:39.105" v="54" actId="1038"/>
          <ac:spMkLst>
            <pc:docMk/>
            <pc:sldMk cId="4091270383" sldId="260"/>
            <ac:spMk id="25" creationId="{C2E880B1-4D80-4221-B780-CFBE6FE470F0}"/>
          </ac:spMkLst>
        </pc:spChg>
        <pc:spChg chg="mod">
          <ac:chgData name="de-Jesus-Oliveira Victor-Adriel" userId="a708fc36-3c1b-42ab-b5e9-2e1fa3c6605e" providerId="ADAL" clId="{67BAD6C1-06AA-4CE8-B058-8E27EC003DDA}" dt="2024-04-28T15:18:30.153" v="41" actId="1035"/>
          <ac:spMkLst>
            <pc:docMk/>
            <pc:sldMk cId="4091270383" sldId="260"/>
            <ac:spMk id="34" creationId="{7D31D6E0-FA84-4BF7-8596-48C1293642A5}"/>
          </ac:spMkLst>
        </pc:spChg>
        <pc:spChg chg="mod">
          <ac:chgData name="de-Jesus-Oliveira Victor-Adriel" userId="a708fc36-3c1b-42ab-b5e9-2e1fa3c6605e" providerId="ADAL" clId="{67BAD6C1-06AA-4CE8-B058-8E27EC003DDA}" dt="2024-04-28T15:18:27.744" v="37" actId="1035"/>
          <ac:spMkLst>
            <pc:docMk/>
            <pc:sldMk cId="4091270383" sldId="260"/>
            <ac:spMk id="36" creationId="{F56F6933-ED78-47EC-B1D9-1CF1175B117F}"/>
          </ac:spMkLst>
        </pc:spChg>
        <pc:spChg chg="mod">
          <ac:chgData name="de-Jesus-Oliveira Victor-Adriel" userId="a708fc36-3c1b-42ab-b5e9-2e1fa3c6605e" providerId="ADAL" clId="{67BAD6C1-06AA-4CE8-B058-8E27EC003DDA}" dt="2024-04-28T15:18:32.895" v="48" actId="1035"/>
          <ac:spMkLst>
            <pc:docMk/>
            <pc:sldMk cId="4091270383" sldId="260"/>
            <ac:spMk id="37" creationId="{415077F1-516D-4AF8-9BF6-7E7CFD18D556}"/>
          </ac:spMkLst>
        </pc:spChg>
        <pc:picChg chg="add mod">
          <ac:chgData name="de-Jesus-Oliveira Victor-Adriel" userId="a708fc36-3c1b-42ab-b5e9-2e1fa3c6605e" providerId="ADAL" clId="{67BAD6C1-06AA-4CE8-B058-8E27EC003DDA}" dt="2024-04-28T15:17:03.972" v="4" actId="170"/>
          <ac:picMkLst>
            <pc:docMk/>
            <pc:sldMk cId="4091270383" sldId="260"/>
            <ac:picMk id="3" creationId="{3D446CC7-76AB-FDE4-DD56-CE4B6CD834BE}"/>
          </ac:picMkLst>
        </pc:picChg>
        <pc:picChg chg="add mod">
          <ac:chgData name="de-Jesus-Oliveira Victor-Adriel" userId="a708fc36-3c1b-42ab-b5e9-2e1fa3c6605e" providerId="ADAL" clId="{67BAD6C1-06AA-4CE8-B058-8E27EC003DDA}" dt="2024-04-28T15:17:03.972" v="4" actId="170"/>
          <ac:picMkLst>
            <pc:docMk/>
            <pc:sldMk cId="4091270383" sldId="260"/>
            <ac:picMk id="5" creationId="{A6FDD735-749C-FAC5-FF7B-554477A45601}"/>
          </ac:picMkLst>
        </pc:picChg>
        <pc:picChg chg="add mod">
          <ac:chgData name="de-Jesus-Oliveira Victor-Adriel" userId="a708fc36-3c1b-42ab-b5e9-2e1fa3c6605e" providerId="ADAL" clId="{67BAD6C1-06AA-4CE8-B058-8E27EC003DDA}" dt="2024-04-28T15:17:03.972" v="4" actId="170"/>
          <ac:picMkLst>
            <pc:docMk/>
            <pc:sldMk cId="4091270383" sldId="260"/>
            <ac:picMk id="6" creationId="{38E0CA6B-43C5-087D-F398-F38175C46525}"/>
          </ac:picMkLst>
        </pc:picChg>
        <pc:picChg chg="add mod">
          <ac:chgData name="de-Jesus-Oliveira Victor-Adriel" userId="a708fc36-3c1b-42ab-b5e9-2e1fa3c6605e" providerId="ADAL" clId="{67BAD6C1-06AA-4CE8-B058-8E27EC003DDA}" dt="2024-04-28T15:17:03.972" v="4" actId="170"/>
          <ac:picMkLst>
            <pc:docMk/>
            <pc:sldMk cId="4091270383" sldId="260"/>
            <ac:picMk id="7" creationId="{C01EE904-9F01-9E06-DE54-68D67386A3FF}"/>
          </ac:picMkLst>
        </pc:picChg>
        <pc:picChg chg="add mod">
          <ac:chgData name="de-Jesus-Oliveira Victor-Adriel" userId="a708fc36-3c1b-42ab-b5e9-2e1fa3c6605e" providerId="ADAL" clId="{67BAD6C1-06AA-4CE8-B058-8E27EC003DDA}" dt="2024-04-28T15:17:03.972" v="4" actId="170"/>
          <ac:picMkLst>
            <pc:docMk/>
            <pc:sldMk cId="4091270383" sldId="260"/>
            <ac:picMk id="8" creationId="{E7CBA7A8-520F-4C6E-F0C9-3E4D2A877819}"/>
          </ac:picMkLst>
        </pc:picChg>
        <pc:picChg chg="add mod">
          <ac:chgData name="de-Jesus-Oliveira Victor-Adriel" userId="a708fc36-3c1b-42ab-b5e9-2e1fa3c6605e" providerId="ADAL" clId="{67BAD6C1-06AA-4CE8-B058-8E27EC003DDA}" dt="2024-04-28T15:17:03.972" v="4" actId="170"/>
          <ac:picMkLst>
            <pc:docMk/>
            <pc:sldMk cId="4091270383" sldId="260"/>
            <ac:picMk id="9" creationId="{69FE7904-B896-559F-B977-1B4DC9F6E416}"/>
          </ac:picMkLst>
        </pc:picChg>
        <pc:picChg chg="add mod">
          <ac:chgData name="de-Jesus-Oliveira Victor-Adriel" userId="a708fc36-3c1b-42ab-b5e9-2e1fa3c6605e" providerId="ADAL" clId="{67BAD6C1-06AA-4CE8-B058-8E27EC003DDA}" dt="2024-04-28T15:17:03.972" v="4" actId="170"/>
          <ac:picMkLst>
            <pc:docMk/>
            <pc:sldMk cId="4091270383" sldId="260"/>
            <ac:picMk id="14" creationId="{38CF0B2A-5CDA-1F5E-4B85-A92A08B8F2DB}"/>
          </ac:picMkLst>
        </pc:picChg>
        <pc:picChg chg="del mod">
          <ac:chgData name="de-Jesus-Oliveira Victor-Adriel" userId="a708fc36-3c1b-42ab-b5e9-2e1fa3c6605e" providerId="ADAL" clId="{67BAD6C1-06AA-4CE8-B058-8E27EC003DDA}" dt="2024-04-28T15:16:58.595" v="1" actId="478"/>
          <ac:picMkLst>
            <pc:docMk/>
            <pc:sldMk cId="4091270383" sldId="260"/>
            <ac:picMk id="32" creationId="{F9E3FC94-2158-C125-CD84-D0900C9201C6}"/>
          </ac:picMkLst>
        </pc:picChg>
      </pc:sldChg>
      <pc:sldChg chg="addSp modSp mod">
        <pc:chgData name="de-Jesus-Oliveira Victor-Adriel" userId="a708fc36-3c1b-42ab-b5e9-2e1fa3c6605e" providerId="ADAL" clId="{67BAD6C1-06AA-4CE8-B058-8E27EC003DDA}" dt="2024-04-28T15:21:50.707" v="81" actId="1035"/>
        <pc:sldMkLst>
          <pc:docMk/>
          <pc:sldMk cId="3278654172" sldId="261"/>
        </pc:sldMkLst>
        <pc:spChg chg="mod">
          <ac:chgData name="de-Jesus-Oliveira Victor-Adriel" userId="a708fc36-3c1b-42ab-b5e9-2e1fa3c6605e" providerId="ADAL" clId="{67BAD6C1-06AA-4CE8-B058-8E27EC003DDA}" dt="2024-04-28T15:21:44.171" v="75" actId="1035"/>
          <ac:spMkLst>
            <pc:docMk/>
            <pc:sldMk cId="3278654172" sldId="261"/>
            <ac:spMk id="12" creationId="{32370669-B1FA-4A62-883F-48DF8C3FF9DD}"/>
          </ac:spMkLst>
        </pc:spChg>
        <pc:spChg chg="mod">
          <ac:chgData name="de-Jesus-Oliveira Victor-Adriel" userId="a708fc36-3c1b-42ab-b5e9-2e1fa3c6605e" providerId="ADAL" clId="{67BAD6C1-06AA-4CE8-B058-8E27EC003DDA}" dt="2024-04-28T15:21:39.421" v="69" actId="1036"/>
          <ac:spMkLst>
            <pc:docMk/>
            <pc:sldMk cId="3278654172" sldId="261"/>
            <ac:spMk id="13" creationId="{8BB98DD7-138F-4280-9CFC-330A6CEB34FD}"/>
          </ac:spMkLst>
        </pc:spChg>
        <pc:spChg chg="mod">
          <ac:chgData name="de-Jesus-Oliveira Victor-Adriel" userId="a708fc36-3c1b-42ab-b5e9-2e1fa3c6605e" providerId="ADAL" clId="{67BAD6C1-06AA-4CE8-B058-8E27EC003DDA}" dt="2024-04-28T15:21:42.575" v="74" actId="1036"/>
          <ac:spMkLst>
            <pc:docMk/>
            <pc:sldMk cId="3278654172" sldId="261"/>
            <ac:spMk id="14" creationId="{D4234115-2013-40E2-B088-A4DB2C414824}"/>
          </ac:spMkLst>
        </pc:spChg>
        <pc:spChg chg="mod">
          <ac:chgData name="de-Jesus-Oliveira Victor-Adriel" userId="a708fc36-3c1b-42ab-b5e9-2e1fa3c6605e" providerId="ADAL" clId="{67BAD6C1-06AA-4CE8-B058-8E27EC003DDA}" dt="2024-04-28T15:21:50.707" v="81" actId="1035"/>
          <ac:spMkLst>
            <pc:docMk/>
            <pc:sldMk cId="3278654172" sldId="261"/>
            <ac:spMk id="15" creationId="{EA649DB5-9A6D-4AC6-832D-F734CE88E9B6}"/>
          </ac:spMkLst>
        </pc:spChg>
        <pc:spChg chg="mod">
          <ac:chgData name="de-Jesus-Oliveira Victor-Adriel" userId="a708fc36-3c1b-42ab-b5e9-2e1fa3c6605e" providerId="ADAL" clId="{67BAD6C1-06AA-4CE8-B058-8E27EC003DDA}" dt="2024-04-28T15:21:47.571" v="78" actId="1035"/>
          <ac:spMkLst>
            <pc:docMk/>
            <pc:sldMk cId="3278654172" sldId="261"/>
            <ac:spMk id="40" creationId="{0C7EFAAF-7DFA-FE7C-D5E2-A7074C8EC5C3}"/>
          </ac:spMkLst>
        </pc:spChg>
        <pc:picChg chg="add mod">
          <ac:chgData name="de-Jesus-Oliveira Victor-Adriel" userId="a708fc36-3c1b-42ab-b5e9-2e1fa3c6605e" providerId="ADAL" clId="{67BAD6C1-06AA-4CE8-B058-8E27EC003DDA}" dt="2024-04-28T15:20:33.294" v="57" actId="170"/>
          <ac:picMkLst>
            <pc:docMk/>
            <pc:sldMk cId="3278654172" sldId="261"/>
            <ac:picMk id="3" creationId="{22CE550C-F0CA-FA8D-43E0-8462FA8A29AB}"/>
          </ac:picMkLst>
        </pc:picChg>
        <pc:picChg chg="add mod">
          <ac:chgData name="de-Jesus-Oliveira Victor-Adriel" userId="a708fc36-3c1b-42ab-b5e9-2e1fa3c6605e" providerId="ADAL" clId="{67BAD6C1-06AA-4CE8-B058-8E27EC003DDA}" dt="2024-04-28T15:20:33.294" v="57" actId="170"/>
          <ac:picMkLst>
            <pc:docMk/>
            <pc:sldMk cId="3278654172" sldId="261"/>
            <ac:picMk id="11" creationId="{31C0ECF6-527C-B2C4-8810-9D5CC701CCE7}"/>
          </ac:picMkLst>
        </pc:picChg>
        <pc:picChg chg="add mod">
          <ac:chgData name="de-Jesus-Oliveira Victor-Adriel" userId="a708fc36-3c1b-42ab-b5e9-2e1fa3c6605e" providerId="ADAL" clId="{67BAD6C1-06AA-4CE8-B058-8E27EC003DDA}" dt="2024-04-28T15:20:33.294" v="57" actId="170"/>
          <ac:picMkLst>
            <pc:docMk/>
            <pc:sldMk cId="3278654172" sldId="261"/>
            <ac:picMk id="16" creationId="{A3B67177-9522-37DC-9613-CC1EE78921DF}"/>
          </ac:picMkLst>
        </pc:picChg>
        <pc:picChg chg="add mod">
          <ac:chgData name="de-Jesus-Oliveira Victor-Adriel" userId="a708fc36-3c1b-42ab-b5e9-2e1fa3c6605e" providerId="ADAL" clId="{67BAD6C1-06AA-4CE8-B058-8E27EC003DDA}" dt="2024-04-28T15:20:33.294" v="57" actId="170"/>
          <ac:picMkLst>
            <pc:docMk/>
            <pc:sldMk cId="3278654172" sldId="261"/>
            <ac:picMk id="21" creationId="{D5426C69-472F-8546-1BE5-94D314BEC044}"/>
          </ac:picMkLst>
        </pc:picChg>
      </pc:sldChg>
      <pc:sldChg chg="modSp mod">
        <pc:chgData name="de-Jesus-Oliveira Victor-Adriel" userId="a708fc36-3c1b-42ab-b5e9-2e1fa3c6605e" providerId="ADAL" clId="{67BAD6C1-06AA-4CE8-B058-8E27EC003DDA}" dt="2024-04-28T15:22:03.155" v="83" actId="20577"/>
        <pc:sldMkLst>
          <pc:docMk/>
          <pc:sldMk cId="171183961" sldId="268"/>
        </pc:sldMkLst>
        <pc:spChg chg="mod">
          <ac:chgData name="de-Jesus-Oliveira Victor-Adriel" userId="a708fc36-3c1b-42ab-b5e9-2e1fa3c6605e" providerId="ADAL" clId="{67BAD6C1-06AA-4CE8-B058-8E27EC003DDA}" dt="2024-04-28T15:22:03.155" v="83" actId="20577"/>
          <ac:spMkLst>
            <pc:docMk/>
            <pc:sldMk cId="171183961" sldId="268"/>
            <ac:spMk id="3" creationId="{DB24B65F-CF74-C313-5982-F88AA611C5E7}"/>
          </ac:spMkLst>
        </pc:spChg>
      </pc:sldChg>
    </pc:docChg>
  </pc:docChgLst>
  <pc:docChgLst>
    <pc:chgData name="de-Jesus-Oliveira Victor-Adriel" userId="a708fc36-3c1b-42ab-b5e9-2e1fa3c6605e" providerId="ADAL" clId="{1878CD04-6A97-42BE-853D-5ABB982B470F}"/>
    <pc:docChg chg="custSel modSld">
      <pc:chgData name="de-Jesus-Oliveira Victor-Adriel" userId="a708fc36-3c1b-42ab-b5e9-2e1fa3c6605e" providerId="ADAL" clId="{1878CD04-6A97-42BE-853D-5ABB982B470F}" dt="2023-02-18T02:57:04.132" v="8"/>
      <pc:docMkLst>
        <pc:docMk/>
      </pc:docMkLst>
      <pc:sldChg chg="addSp modSp mod">
        <pc:chgData name="de-Jesus-Oliveira Victor-Adriel" userId="a708fc36-3c1b-42ab-b5e9-2e1fa3c6605e" providerId="ADAL" clId="{1878CD04-6A97-42BE-853D-5ABB982B470F}" dt="2023-02-18T02:55:46.139" v="4"/>
        <pc:sldMkLst>
          <pc:docMk/>
          <pc:sldMk cId="1310685907" sldId="259"/>
        </pc:sldMkLst>
        <pc:spChg chg="add mod">
          <ac:chgData name="de-Jesus-Oliveira Victor-Adriel" userId="a708fc36-3c1b-42ab-b5e9-2e1fa3c6605e" providerId="ADAL" clId="{1878CD04-6A97-42BE-853D-5ABB982B470F}" dt="2023-02-18T02:55:46.139" v="4"/>
          <ac:spMkLst>
            <pc:docMk/>
            <pc:sldMk cId="1310685907" sldId="259"/>
            <ac:spMk id="2" creationId="{362C1F62-0F36-DE0B-773D-43546A760D9D}"/>
          </ac:spMkLst>
        </pc:spChg>
      </pc:sldChg>
      <pc:sldChg chg="addSp modSp">
        <pc:chgData name="de-Jesus-Oliveira Victor-Adriel" userId="a708fc36-3c1b-42ab-b5e9-2e1fa3c6605e" providerId="ADAL" clId="{1878CD04-6A97-42BE-853D-5ABB982B470F}" dt="2023-02-18T02:55:58.249" v="5"/>
        <pc:sldMkLst>
          <pc:docMk/>
          <pc:sldMk cId="4091270383" sldId="260"/>
        </pc:sldMkLst>
        <pc:spChg chg="add mod">
          <ac:chgData name="de-Jesus-Oliveira Victor-Adriel" userId="a708fc36-3c1b-42ab-b5e9-2e1fa3c6605e" providerId="ADAL" clId="{1878CD04-6A97-42BE-853D-5ABB982B470F}" dt="2023-02-18T02:55:58.249" v="5"/>
          <ac:spMkLst>
            <pc:docMk/>
            <pc:sldMk cId="4091270383" sldId="260"/>
            <ac:spMk id="2" creationId="{A2A3A606-2A9F-8D25-12F9-3930F6BA69E7}"/>
          </ac:spMkLst>
        </pc:spChg>
      </pc:sldChg>
      <pc:sldChg chg="addSp modSp">
        <pc:chgData name="de-Jesus-Oliveira Victor-Adriel" userId="a708fc36-3c1b-42ab-b5e9-2e1fa3c6605e" providerId="ADAL" clId="{1878CD04-6A97-42BE-853D-5ABB982B470F}" dt="2023-02-18T02:56:00.052" v="6"/>
        <pc:sldMkLst>
          <pc:docMk/>
          <pc:sldMk cId="3278654172" sldId="261"/>
        </pc:sldMkLst>
        <pc:spChg chg="add mod">
          <ac:chgData name="de-Jesus-Oliveira Victor-Adriel" userId="a708fc36-3c1b-42ab-b5e9-2e1fa3c6605e" providerId="ADAL" clId="{1878CD04-6A97-42BE-853D-5ABB982B470F}" dt="2023-02-18T02:56:00.052" v="6"/>
          <ac:spMkLst>
            <pc:docMk/>
            <pc:sldMk cId="3278654172" sldId="261"/>
            <ac:spMk id="2" creationId="{2B12A6A7-D60A-AFC6-A172-2373E8468757}"/>
          </ac:spMkLst>
        </pc:spChg>
      </pc:sldChg>
      <pc:sldChg chg="addSp modSp">
        <pc:chgData name="de-Jesus-Oliveira Victor-Adriel" userId="a708fc36-3c1b-42ab-b5e9-2e1fa3c6605e" providerId="ADAL" clId="{1878CD04-6A97-42BE-853D-5ABB982B470F}" dt="2023-02-18T02:56:01.928" v="7"/>
        <pc:sldMkLst>
          <pc:docMk/>
          <pc:sldMk cId="631229544" sldId="262"/>
        </pc:sldMkLst>
        <pc:spChg chg="add mod">
          <ac:chgData name="de-Jesus-Oliveira Victor-Adriel" userId="a708fc36-3c1b-42ab-b5e9-2e1fa3c6605e" providerId="ADAL" clId="{1878CD04-6A97-42BE-853D-5ABB982B470F}" dt="2023-02-18T02:56:01.928" v="7"/>
          <ac:spMkLst>
            <pc:docMk/>
            <pc:sldMk cId="631229544" sldId="262"/>
            <ac:spMk id="2" creationId="{D1EAD60D-189D-C0A2-EAEE-073BD4B5A834}"/>
          </ac:spMkLst>
        </pc:spChg>
      </pc:sldChg>
      <pc:sldChg chg="addSp modSp">
        <pc:chgData name="de-Jesus-Oliveira Victor-Adriel" userId="a708fc36-3c1b-42ab-b5e9-2e1fa3c6605e" providerId="ADAL" clId="{1878CD04-6A97-42BE-853D-5ABB982B470F}" dt="2023-02-18T02:53:48.581" v="0"/>
        <pc:sldMkLst>
          <pc:docMk/>
          <pc:sldMk cId="4264380333" sldId="267"/>
        </pc:sldMkLst>
        <pc:spChg chg="add mod">
          <ac:chgData name="de-Jesus-Oliveira Victor-Adriel" userId="a708fc36-3c1b-42ab-b5e9-2e1fa3c6605e" providerId="ADAL" clId="{1878CD04-6A97-42BE-853D-5ABB982B470F}" dt="2023-02-18T02:53:48.581" v="0"/>
          <ac:spMkLst>
            <pc:docMk/>
            <pc:sldMk cId="4264380333" sldId="267"/>
            <ac:spMk id="3" creationId="{2A431C7E-B845-9C87-809A-20AEA7BB26F2}"/>
          </ac:spMkLst>
        </pc:spChg>
        <pc:picChg chg="add mod">
          <ac:chgData name="de-Jesus-Oliveira Victor-Adriel" userId="a708fc36-3c1b-42ab-b5e9-2e1fa3c6605e" providerId="ADAL" clId="{1878CD04-6A97-42BE-853D-5ABB982B470F}" dt="2023-02-18T02:53:48.581" v="0"/>
          <ac:picMkLst>
            <pc:docMk/>
            <pc:sldMk cId="4264380333" sldId="267"/>
            <ac:picMk id="5" creationId="{C54F9DBD-7FC3-2716-3683-87900784D036}"/>
          </ac:picMkLst>
        </pc:picChg>
      </pc:sldChg>
      <pc:sldChg chg="addSp delSp modSp mod">
        <pc:chgData name="de-Jesus-Oliveira Victor-Adriel" userId="a708fc36-3c1b-42ab-b5e9-2e1fa3c6605e" providerId="ADAL" clId="{1878CD04-6A97-42BE-853D-5ABB982B470F}" dt="2023-02-18T02:57:04.132" v="8"/>
        <pc:sldMkLst>
          <pc:docMk/>
          <pc:sldMk cId="171183961" sldId="268"/>
        </pc:sldMkLst>
        <pc:spChg chg="del">
          <ac:chgData name="de-Jesus-Oliveira Victor-Adriel" userId="a708fc36-3c1b-42ab-b5e9-2e1fa3c6605e" providerId="ADAL" clId="{1878CD04-6A97-42BE-853D-5ABB982B470F}" dt="2023-02-18T02:54:03.965" v="2" actId="478"/>
          <ac:spMkLst>
            <pc:docMk/>
            <pc:sldMk cId="171183961" sldId="268"/>
            <ac:spMk id="2" creationId="{36F7C832-7D7F-40CB-9479-79BC46A793B9}"/>
          </ac:spMkLst>
        </pc:spChg>
        <pc:spChg chg="add mod">
          <ac:chgData name="de-Jesus-Oliveira Victor-Adriel" userId="a708fc36-3c1b-42ab-b5e9-2e1fa3c6605e" providerId="ADAL" clId="{1878CD04-6A97-42BE-853D-5ABB982B470F}" dt="2023-02-18T02:57:04.132" v="8"/>
          <ac:spMkLst>
            <pc:docMk/>
            <pc:sldMk cId="171183961" sldId="268"/>
            <ac:spMk id="3" creationId="{DB24B65F-CF74-C313-5982-F88AA611C5E7}"/>
          </ac:spMkLst>
        </pc:spChg>
      </pc:sldChg>
    </pc:docChg>
  </pc:docChgLst>
  <pc:docChgLst>
    <pc:chgData name="de-Jesus-Oliveira Victor-Adriel" userId="a708fc36-3c1b-42ab-b5e9-2e1fa3c6605e" providerId="ADAL" clId="{5A7F5859-CD59-4670-92A0-3E6F482E18A0}"/>
    <pc:docChg chg="custSel addSld delSld modSld">
      <pc:chgData name="de-Jesus-Oliveira Victor-Adriel" userId="a708fc36-3c1b-42ab-b5e9-2e1fa3c6605e" providerId="ADAL" clId="{5A7F5859-CD59-4670-92A0-3E6F482E18A0}" dt="2023-06-13T12:31:52.210" v="100" actId="20577"/>
      <pc:docMkLst>
        <pc:docMk/>
      </pc:docMkLst>
      <pc:sldChg chg="modSp mod">
        <pc:chgData name="de-Jesus-Oliveira Victor-Adriel" userId="a708fc36-3c1b-42ab-b5e9-2e1fa3c6605e" providerId="ADAL" clId="{5A7F5859-CD59-4670-92A0-3E6F482E18A0}" dt="2023-06-04T17:20:13.281" v="85" actId="33553"/>
        <pc:sldMkLst>
          <pc:docMk/>
          <pc:sldMk cId="1310685907" sldId="259"/>
        </pc:sldMkLst>
        <pc:spChg chg="mod ord modVis">
          <ac:chgData name="de-Jesus-Oliveira Victor-Adriel" userId="a708fc36-3c1b-42ab-b5e9-2e1fa3c6605e" providerId="ADAL" clId="{5A7F5859-CD59-4670-92A0-3E6F482E18A0}" dt="2023-06-04T17:16:39.465" v="27" actId="33935"/>
          <ac:spMkLst>
            <pc:docMk/>
            <pc:sldMk cId="1310685907" sldId="259"/>
            <ac:spMk id="2" creationId="{362C1F62-0F36-DE0B-773D-43546A760D9D}"/>
          </ac:spMkLst>
        </pc:spChg>
        <pc:spChg chg="mod ord modVis">
          <ac:chgData name="de-Jesus-Oliveira Victor-Adriel" userId="a708fc36-3c1b-42ab-b5e9-2e1fa3c6605e" providerId="ADAL" clId="{5A7F5859-CD59-4670-92A0-3E6F482E18A0}" dt="2023-06-04T17:16:39.465" v="27" actId="33935"/>
          <ac:spMkLst>
            <pc:docMk/>
            <pc:sldMk cId="1310685907" sldId="259"/>
            <ac:spMk id="13" creationId="{CCCEDD10-4885-4751-AC24-8FB3D31ED69E}"/>
          </ac:spMkLst>
        </pc:spChg>
        <pc:spChg chg="mod">
          <ac:chgData name="de-Jesus-Oliveira Victor-Adriel" userId="a708fc36-3c1b-42ab-b5e9-2e1fa3c6605e" providerId="ADAL" clId="{5A7F5859-CD59-4670-92A0-3E6F482E18A0}" dt="2023-06-04T17:16:36.906" v="26" actId="962"/>
          <ac:spMkLst>
            <pc:docMk/>
            <pc:sldMk cId="1310685907" sldId="259"/>
            <ac:spMk id="16" creationId="{D98AB754-7F8D-47AB-9849-0C630D4E2A37}"/>
          </ac:spMkLst>
        </pc:spChg>
        <pc:spChg chg="mod">
          <ac:chgData name="de-Jesus-Oliveira Victor-Adriel" userId="a708fc36-3c1b-42ab-b5e9-2e1fa3c6605e" providerId="ADAL" clId="{5A7F5859-CD59-4670-92A0-3E6F482E18A0}" dt="2023-06-04T17:16:36.906" v="26" actId="962"/>
          <ac:spMkLst>
            <pc:docMk/>
            <pc:sldMk cId="1310685907" sldId="259"/>
            <ac:spMk id="17" creationId="{06E55F0D-1374-442B-8C82-48FCEA4796A4}"/>
          </ac:spMkLst>
        </pc:spChg>
        <pc:spChg chg="mod">
          <ac:chgData name="de-Jesus-Oliveira Victor-Adriel" userId="a708fc36-3c1b-42ab-b5e9-2e1fa3c6605e" providerId="ADAL" clId="{5A7F5859-CD59-4670-92A0-3E6F482E18A0}" dt="2023-06-04T17:16:36.906" v="26" actId="962"/>
          <ac:spMkLst>
            <pc:docMk/>
            <pc:sldMk cId="1310685907" sldId="259"/>
            <ac:spMk id="18" creationId="{D3753364-03D6-4504-AF86-3C6386201356}"/>
          </ac:spMkLst>
        </pc:spChg>
        <pc:spChg chg="mod ord modVis">
          <ac:chgData name="de-Jesus-Oliveira Victor-Adriel" userId="a708fc36-3c1b-42ab-b5e9-2e1fa3c6605e" providerId="ADAL" clId="{5A7F5859-CD59-4670-92A0-3E6F482E18A0}" dt="2023-06-04T17:20:13.281" v="85" actId="33553"/>
          <ac:spMkLst>
            <pc:docMk/>
            <pc:sldMk cId="1310685907" sldId="259"/>
            <ac:spMk id="19" creationId="{EAFCC845-7912-40D3-ABE8-DEC2E9DD0B0B}"/>
          </ac:spMkLst>
        </pc:spChg>
        <pc:spChg chg="mod">
          <ac:chgData name="de-Jesus-Oliveira Victor-Adriel" userId="a708fc36-3c1b-42ab-b5e9-2e1fa3c6605e" providerId="ADAL" clId="{5A7F5859-CD59-4670-92A0-3E6F482E18A0}" dt="2023-06-04T17:16:36.906" v="26" actId="962"/>
          <ac:spMkLst>
            <pc:docMk/>
            <pc:sldMk cId="1310685907" sldId="259"/>
            <ac:spMk id="21" creationId="{F63E92B6-82EA-4E11-9B05-0B23208E6560}"/>
          </ac:spMkLst>
        </pc:spChg>
        <pc:spChg chg="mod">
          <ac:chgData name="de-Jesus-Oliveira Victor-Adriel" userId="a708fc36-3c1b-42ab-b5e9-2e1fa3c6605e" providerId="ADAL" clId="{5A7F5859-CD59-4670-92A0-3E6F482E18A0}" dt="2023-06-04T17:16:36.906" v="26" actId="962"/>
          <ac:spMkLst>
            <pc:docMk/>
            <pc:sldMk cId="1310685907" sldId="259"/>
            <ac:spMk id="22" creationId="{B4598410-61C9-488A-B32C-A874D97B4346}"/>
          </ac:spMkLst>
        </pc:spChg>
        <pc:spChg chg="mod">
          <ac:chgData name="de-Jesus-Oliveira Victor-Adriel" userId="a708fc36-3c1b-42ab-b5e9-2e1fa3c6605e" providerId="ADAL" clId="{5A7F5859-CD59-4670-92A0-3E6F482E18A0}" dt="2023-06-04T17:16:36.906" v="26" actId="962"/>
          <ac:spMkLst>
            <pc:docMk/>
            <pc:sldMk cId="1310685907" sldId="259"/>
            <ac:spMk id="23" creationId="{315C8446-0F5A-4DB2-BE3E-B51E6F77BE03}"/>
          </ac:spMkLst>
        </pc:spChg>
        <pc:spChg chg="mod">
          <ac:chgData name="de-Jesus-Oliveira Victor-Adriel" userId="a708fc36-3c1b-42ab-b5e9-2e1fa3c6605e" providerId="ADAL" clId="{5A7F5859-CD59-4670-92A0-3E6F482E18A0}" dt="2023-06-04T17:16:36.906" v="26" actId="962"/>
          <ac:spMkLst>
            <pc:docMk/>
            <pc:sldMk cId="1310685907" sldId="259"/>
            <ac:spMk id="24" creationId="{70E94346-53CB-4F95-A814-435DF2CE71B5}"/>
          </ac:spMkLst>
        </pc:spChg>
        <pc:spChg chg="mod">
          <ac:chgData name="de-Jesus-Oliveira Victor-Adriel" userId="a708fc36-3c1b-42ab-b5e9-2e1fa3c6605e" providerId="ADAL" clId="{5A7F5859-CD59-4670-92A0-3E6F482E18A0}" dt="2023-06-04T17:16:36.906" v="26" actId="962"/>
          <ac:spMkLst>
            <pc:docMk/>
            <pc:sldMk cId="1310685907" sldId="259"/>
            <ac:spMk id="25" creationId="{4CAC2F2D-700C-409F-9F7A-D860B7C9AD33}"/>
          </ac:spMkLst>
        </pc:spChg>
        <pc:spChg chg="mod ord modVis">
          <ac:chgData name="de-Jesus-Oliveira Victor-Adriel" userId="a708fc36-3c1b-42ab-b5e9-2e1fa3c6605e" providerId="ADAL" clId="{5A7F5859-CD59-4670-92A0-3E6F482E18A0}" dt="2023-06-04T17:16:39.465" v="27" actId="33935"/>
          <ac:spMkLst>
            <pc:docMk/>
            <pc:sldMk cId="1310685907" sldId="259"/>
            <ac:spMk id="27" creationId="{B7B59CE9-42CA-4364-836F-E0CA5AD66EC0}"/>
          </ac:spMkLst>
        </pc:spChg>
        <pc:spChg chg="mod ord modVis">
          <ac:chgData name="de-Jesus-Oliveira Victor-Adriel" userId="a708fc36-3c1b-42ab-b5e9-2e1fa3c6605e" providerId="ADAL" clId="{5A7F5859-CD59-4670-92A0-3E6F482E18A0}" dt="2023-06-04T17:16:39.465" v="27" actId="33935"/>
          <ac:spMkLst>
            <pc:docMk/>
            <pc:sldMk cId="1310685907" sldId="259"/>
            <ac:spMk id="29" creationId="{461F8110-EB40-4652-9204-0B7E3CE13507}"/>
          </ac:spMkLst>
        </pc:spChg>
        <pc:spChg chg="mod ord modVis">
          <ac:chgData name="de-Jesus-Oliveira Victor-Adriel" userId="a708fc36-3c1b-42ab-b5e9-2e1fa3c6605e" providerId="ADAL" clId="{5A7F5859-CD59-4670-92A0-3E6F482E18A0}" dt="2023-06-04T17:16:39.465" v="27" actId="33935"/>
          <ac:spMkLst>
            <pc:docMk/>
            <pc:sldMk cId="1310685907" sldId="259"/>
            <ac:spMk id="31" creationId="{E051E2C7-DC20-4060-B695-6707A6508000}"/>
          </ac:spMkLst>
        </pc:spChg>
        <pc:picChg chg="mod">
          <ac:chgData name="de-Jesus-Oliveira Victor-Adriel" userId="a708fc36-3c1b-42ab-b5e9-2e1fa3c6605e" providerId="ADAL" clId="{5A7F5859-CD59-4670-92A0-3E6F482E18A0}" dt="2023-06-04T17:16:36.906" v="26" actId="962"/>
          <ac:picMkLst>
            <pc:docMk/>
            <pc:sldMk cId="1310685907" sldId="259"/>
            <ac:picMk id="4" creationId="{62B1D934-8D82-128A-AAD2-F56ED7DF85B2}"/>
          </ac:picMkLst>
        </pc:picChg>
        <pc:picChg chg="mod">
          <ac:chgData name="de-Jesus-Oliveira Victor-Adriel" userId="a708fc36-3c1b-42ab-b5e9-2e1fa3c6605e" providerId="ADAL" clId="{5A7F5859-CD59-4670-92A0-3E6F482E18A0}" dt="2023-06-04T17:16:36.906" v="26" actId="962"/>
          <ac:picMkLst>
            <pc:docMk/>
            <pc:sldMk cId="1310685907" sldId="259"/>
            <ac:picMk id="9" creationId="{30B737E2-79DC-EF3F-89C0-F94E33AFE8B0}"/>
          </ac:picMkLst>
        </pc:picChg>
      </pc:sldChg>
      <pc:sldChg chg="modSp mod">
        <pc:chgData name="de-Jesus-Oliveira Victor-Adriel" userId="a708fc36-3c1b-42ab-b5e9-2e1fa3c6605e" providerId="ADAL" clId="{5A7F5859-CD59-4670-92A0-3E6F482E18A0}" dt="2023-06-04T17:20:23.184" v="86" actId="33553"/>
        <pc:sldMkLst>
          <pc:docMk/>
          <pc:sldMk cId="4091270383" sldId="260"/>
        </pc:sldMkLst>
        <pc:spChg chg="mod ord modVis">
          <ac:chgData name="de-Jesus-Oliveira Victor-Adriel" userId="a708fc36-3c1b-42ab-b5e9-2e1fa3c6605e" providerId="ADAL" clId="{5A7F5859-CD59-4670-92A0-3E6F482E18A0}" dt="2023-06-04T17:17:40.859" v="49" actId="33935"/>
          <ac:spMkLst>
            <pc:docMk/>
            <pc:sldMk cId="4091270383" sldId="260"/>
            <ac:spMk id="2" creationId="{A2A3A606-2A9F-8D25-12F9-3930F6BA69E7}"/>
          </ac:spMkLst>
        </pc:spChg>
        <pc:spChg chg="mod">
          <ac:chgData name="de-Jesus-Oliveira Victor-Adriel" userId="a708fc36-3c1b-42ab-b5e9-2e1fa3c6605e" providerId="ADAL" clId="{5A7F5859-CD59-4670-92A0-3E6F482E18A0}" dt="2023-06-04T17:17:12.640" v="44" actId="962"/>
          <ac:spMkLst>
            <pc:docMk/>
            <pc:sldMk cId="4091270383" sldId="260"/>
            <ac:spMk id="4" creationId="{9031E1E4-C304-4F01-BA61-8E8366E283AA}"/>
          </ac:spMkLst>
        </pc:spChg>
        <pc:spChg chg="mod">
          <ac:chgData name="de-Jesus-Oliveira Victor-Adriel" userId="a708fc36-3c1b-42ab-b5e9-2e1fa3c6605e" providerId="ADAL" clId="{5A7F5859-CD59-4670-92A0-3E6F482E18A0}" dt="2023-06-04T17:17:12.640" v="44" actId="962"/>
          <ac:spMkLst>
            <pc:docMk/>
            <pc:sldMk cId="4091270383" sldId="260"/>
            <ac:spMk id="10" creationId="{908C70B1-C6BC-4320-89DD-D636EA3B83EE}"/>
          </ac:spMkLst>
        </pc:spChg>
        <pc:spChg chg="mod">
          <ac:chgData name="de-Jesus-Oliveira Victor-Adriel" userId="a708fc36-3c1b-42ab-b5e9-2e1fa3c6605e" providerId="ADAL" clId="{5A7F5859-CD59-4670-92A0-3E6F482E18A0}" dt="2023-06-04T17:17:12.640" v="44" actId="962"/>
          <ac:spMkLst>
            <pc:docMk/>
            <pc:sldMk cId="4091270383" sldId="260"/>
            <ac:spMk id="11" creationId="{ADC818BB-AADD-4CB4-A352-33F361B909AC}"/>
          </ac:spMkLst>
        </pc:spChg>
        <pc:spChg chg="mod">
          <ac:chgData name="de-Jesus-Oliveira Victor-Adriel" userId="a708fc36-3c1b-42ab-b5e9-2e1fa3c6605e" providerId="ADAL" clId="{5A7F5859-CD59-4670-92A0-3E6F482E18A0}" dt="2023-06-04T17:17:12.640" v="44" actId="962"/>
          <ac:spMkLst>
            <pc:docMk/>
            <pc:sldMk cId="4091270383" sldId="260"/>
            <ac:spMk id="12" creationId="{A0BC0C68-3404-4421-8423-F0146A1C1B87}"/>
          </ac:spMkLst>
        </pc:spChg>
        <pc:spChg chg="mod">
          <ac:chgData name="de-Jesus-Oliveira Victor-Adriel" userId="a708fc36-3c1b-42ab-b5e9-2e1fa3c6605e" providerId="ADAL" clId="{5A7F5859-CD59-4670-92A0-3E6F482E18A0}" dt="2023-06-04T17:17:12.640" v="44" actId="962"/>
          <ac:spMkLst>
            <pc:docMk/>
            <pc:sldMk cId="4091270383" sldId="260"/>
            <ac:spMk id="15" creationId="{46603D6A-0AD8-4A93-851A-352A345B7962}"/>
          </ac:spMkLst>
        </pc:spChg>
        <pc:spChg chg="mod">
          <ac:chgData name="de-Jesus-Oliveira Victor-Adriel" userId="a708fc36-3c1b-42ab-b5e9-2e1fa3c6605e" providerId="ADAL" clId="{5A7F5859-CD59-4670-92A0-3E6F482E18A0}" dt="2023-06-04T17:17:12.640" v="44" actId="962"/>
          <ac:spMkLst>
            <pc:docMk/>
            <pc:sldMk cId="4091270383" sldId="260"/>
            <ac:spMk id="16" creationId="{A500D747-9A2C-4EFE-9B77-BE94D402E91E}"/>
          </ac:spMkLst>
        </pc:spChg>
        <pc:spChg chg="mod ord modVis">
          <ac:chgData name="de-Jesus-Oliveira Victor-Adriel" userId="a708fc36-3c1b-42ab-b5e9-2e1fa3c6605e" providerId="ADAL" clId="{5A7F5859-CD59-4670-92A0-3E6F482E18A0}" dt="2023-06-04T17:20:23.184" v="86" actId="33553"/>
          <ac:spMkLst>
            <pc:docMk/>
            <pc:sldMk cId="4091270383" sldId="260"/>
            <ac:spMk id="17" creationId="{EAB2CE85-EDAA-40CE-91A0-7CF9037A8673}"/>
          </ac:spMkLst>
        </pc:spChg>
        <pc:spChg chg="mod">
          <ac:chgData name="de-Jesus-Oliveira Victor-Adriel" userId="a708fc36-3c1b-42ab-b5e9-2e1fa3c6605e" providerId="ADAL" clId="{5A7F5859-CD59-4670-92A0-3E6F482E18A0}" dt="2023-06-04T17:17:12.640" v="44" actId="962"/>
          <ac:spMkLst>
            <pc:docMk/>
            <pc:sldMk cId="4091270383" sldId="260"/>
            <ac:spMk id="18" creationId="{F7E88752-A0B8-46A0-A037-EE21803CA1C7}"/>
          </ac:spMkLst>
        </pc:spChg>
        <pc:spChg chg="mod ord modVis">
          <ac:chgData name="de-Jesus-Oliveira Victor-Adriel" userId="a708fc36-3c1b-42ab-b5e9-2e1fa3c6605e" providerId="ADAL" clId="{5A7F5859-CD59-4670-92A0-3E6F482E18A0}" dt="2023-06-04T17:17:40.859" v="49" actId="33935"/>
          <ac:spMkLst>
            <pc:docMk/>
            <pc:sldMk cId="4091270383" sldId="260"/>
            <ac:spMk id="22" creationId="{D256D796-B065-41B3-9424-D9E087929BDC}"/>
          </ac:spMkLst>
        </pc:spChg>
        <pc:spChg chg="mod ord modVis">
          <ac:chgData name="de-Jesus-Oliveira Victor-Adriel" userId="a708fc36-3c1b-42ab-b5e9-2e1fa3c6605e" providerId="ADAL" clId="{5A7F5859-CD59-4670-92A0-3E6F482E18A0}" dt="2023-06-04T17:17:40.859" v="49" actId="33935"/>
          <ac:spMkLst>
            <pc:docMk/>
            <pc:sldMk cId="4091270383" sldId="260"/>
            <ac:spMk id="25" creationId="{C2E880B1-4D80-4221-B780-CFBE6FE470F0}"/>
          </ac:spMkLst>
        </pc:spChg>
        <pc:spChg chg="mod ord modVis">
          <ac:chgData name="de-Jesus-Oliveira Victor-Adriel" userId="a708fc36-3c1b-42ab-b5e9-2e1fa3c6605e" providerId="ADAL" clId="{5A7F5859-CD59-4670-92A0-3E6F482E18A0}" dt="2023-06-04T17:17:40.859" v="49" actId="33935"/>
          <ac:spMkLst>
            <pc:docMk/>
            <pc:sldMk cId="4091270383" sldId="260"/>
            <ac:spMk id="28" creationId="{06DF58F9-B396-413E-B575-4DB8B8D74ACB}"/>
          </ac:spMkLst>
        </pc:spChg>
        <pc:spChg chg="mod ord modVis">
          <ac:chgData name="de-Jesus-Oliveira Victor-Adriel" userId="a708fc36-3c1b-42ab-b5e9-2e1fa3c6605e" providerId="ADAL" clId="{5A7F5859-CD59-4670-92A0-3E6F482E18A0}" dt="2023-06-04T17:17:40.859" v="49" actId="33935"/>
          <ac:spMkLst>
            <pc:docMk/>
            <pc:sldMk cId="4091270383" sldId="260"/>
            <ac:spMk id="34" creationId="{7D31D6E0-FA84-4BF7-8596-48C1293642A5}"/>
          </ac:spMkLst>
        </pc:spChg>
        <pc:spChg chg="mod ord modVis">
          <ac:chgData name="de-Jesus-Oliveira Victor-Adriel" userId="a708fc36-3c1b-42ab-b5e9-2e1fa3c6605e" providerId="ADAL" clId="{5A7F5859-CD59-4670-92A0-3E6F482E18A0}" dt="2023-06-04T17:17:40.859" v="49" actId="33935"/>
          <ac:spMkLst>
            <pc:docMk/>
            <pc:sldMk cId="4091270383" sldId="260"/>
            <ac:spMk id="36" creationId="{F56F6933-ED78-47EC-B1D9-1CF1175B117F}"/>
          </ac:spMkLst>
        </pc:spChg>
        <pc:spChg chg="mod ord modVis">
          <ac:chgData name="de-Jesus-Oliveira Victor-Adriel" userId="a708fc36-3c1b-42ab-b5e9-2e1fa3c6605e" providerId="ADAL" clId="{5A7F5859-CD59-4670-92A0-3E6F482E18A0}" dt="2023-06-04T17:17:40.859" v="49" actId="33935"/>
          <ac:spMkLst>
            <pc:docMk/>
            <pc:sldMk cId="4091270383" sldId="260"/>
            <ac:spMk id="37" creationId="{415077F1-516D-4AF8-9BF6-7E7CFD18D556}"/>
          </ac:spMkLst>
        </pc:spChg>
        <pc:spChg chg="mod">
          <ac:chgData name="de-Jesus-Oliveira Victor-Adriel" userId="a708fc36-3c1b-42ab-b5e9-2e1fa3c6605e" providerId="ADAL" clId="{5A7F5859-CD59-4670-92A0-3E6F482E18A0}" dt="2023-06-04T17:17:12.640" v="44" actId="962"/>
          <ac:spMkLst>
            <pc:docMk/>
            <pc:sldMk cId="4091270383" sldId="260"/>
            <ac:spMk id="39" creationId="{93499DF8-D114-1803-64E3-E9D32F426270}"/>
          </ac:spMkLst>
        </pc:spChg>
        <pc:spChg chg="mod">
          <ac:chgData name="de-Jesus-Oliveira Victor-Adriel" userId="a708fc36-3c1b-42ab-b5e9-2e1fa3c6605e" providerId="ADAL" clId="{5A7F5859-CD59-4670-92A0-3E6F482E18A0}" dt="2023-06-04T17:17:12.640" v="44" actId="962"/>
          <ac:spMkLst>
            <pc:docMk/>
            <pc:sldMk cId="4091270383" sldId="260"/>
            <ac:spMk id="40" creationId="{A3BCA5F5-B91B-FED2-EA22-9C4D4A27CB49}"/>
          </ac:spMkLst>
        </pc:spChg>
        <pc:spChg chg="mod">
          <ac:chgData name="de-Jesus-Oliveira Victor-Adriel" userId="a708fc36-3c1b-42ab-b5e9-2e1fa3c6605e" providerId="ADAL" clId="{5A7F5859-CD59-4670-92A0-3E6F482E18A0}" dt="2023-06-04T17:17:12.640" v="44" actId="962"/>
          <ac:spMkLst>
            <pc:docMk/>
            <pc:sldMk cId="4091270383" sldId="260"/>
            <ac:spMk id="41" creationId="{E9E01578-3D05-2538-9703-264C7198BB17}"/>
          </ac:spMkLst>
        </pc:spChg>
        <pc:spChg chg="mod">
          <ac:chgData name="de-Jesus-Oliveira Victor-Adriel" userId="a708fc36-3c1b-42ab-b5e9-2e1fa3c6605e" providerId="ADAL" clId="{5A7F5859-CD59-4670-92A0-3E6F482E18A0}" dt="2023-06-04T17:17:12.640" v="44" actId="962"/>
          <ac:spMkLst>
            <pc:docMk/>
            <pc:sldMk cId="4091270383" sldId="260"/>
            <ac:spMk id="42" creationId="{31D36F4A-632C-3CB9-F129-0F4997B90212}"/>
          </ac:spMkLst>
        </pc:spChg>
        <pc:spChg chg="mod">
          <ac:chgData name="de-Jesus-Oliveira Victor-Adriel" userId="a708fc36-3c1b-42ab-b5e9-2e1fa3c6605e" providerId="ADAL" clId="{5A7F5859-CD59-4670-92A0-3E6F482E18A0}" dt="2023-06-04T17:17:12.640" v="44" actId="962"/>
          <ac:spMkLst>
            <pc:docMk/>
            <pc:sldMk cId="4091270383" sldId="260"/>
            <ac:spMk id="43" creationId="{24276ACB-8496-43AC-04BA-A03BB5A38605}"/>
          </ac:spMkLst>
        </pc:spChg>
        <pc:spChg chg="mod">
          <ac:chgData name="de-Jesus-Oliveira Victor-Adriel" userId="a708fc36-3c1b-42ab-b5e9-2e1fa3c6605e" providerId="ADAL" clId="{5A7F5859-CD59-4670-92A0-3E6F482E18A0}" dt="2023-06-04T17:17:12.640" v="44" actId="962"/>
          <ac:spMkLst>
            <pc:docMk/>
            <pc:sldMk cId="4091270383" sldId="260"/>
            <ac:spMk id="44" creationId="{087FC547-8212-FAED-782E-477431D39B39}"/>
          </ac:spMkLst>
        </pc:spChg>
        <pc:spChg chg="mod">
          <ac:chgData name="de-Jesus-Oliveira Victor-Adriel" userId="a708fc36-3c1b-42ab-b5e9-2e1fa3c6605e" providerId="ADAL" clId="{5A7F5859-CD59-4670-92A0-3E6F482E18A0}" dt="2023-06-04T17:17:12.640" v="44" actId="962"/>
          <ac:spMkLst>
            <pc:docMk/>
            <pc:sldMk cId="4091270383" sldId="260"/>
            <ac:spMk id="45" creationId="{45931500-07D4-407B-75AA-A7C56B14725B}"/>
          </ac:spMkLst>
        </pc:spChg>
        <pc:spChg chg="mod">
          <ac:chgData name="de-Jesus-Oliveira Victor-Adriel" userId="a708fc36-3c1b-42ab-b5e9-2e1fa3c6605e" providerId="ADAL" clId="{5A7F5859-CD59-4670-92A0-3E6F482E18A0}" dt="2023-06-04T17:17:12.640" v="44" actId="962"/>
          <ac:spMkLst>
            <pc:docMk/>
            <pc:sldMk cId="4091270383" sldId="260"/>
            <ac:spMk id="46" creationId="{5A83FD09-F813-4A55-9ECE-CD1BE1FAF5C3}"/>
          </ac:spMkLst>
        </pc:spChg>
        <pc:spChg chg="mod">
          <ac:chgData name="de-Jesus-Oliveira Victor-Adriel" userId="a708fc36-3c1b-42ab-b5e9-2e1fa3c6605e" providerId="ADAL" clId="{5A7F5859-CD59-4670-92A0-3E6F482E18A0}" dt="2023-06-04T17:17:12.640" v="44" actId="962"/>
          <ac:spMkLst>
            <pc:docMk/>
            <pc:sldMk cId="4091270383" sldId="260"/>
            <ac:spMk id="47" creationId="{597F2C66-4674-6A0D-AFF5-902785FE7299}"/>
          </ac:spMkLst>
        </pc:spChg>
        <pc:spChg chg="mod">
          <ac:chgData name="de-Jesus-Oliveira Victor-Adriel" userId="a708fc36-3c1b-42ab-b5e9-2e1fa3c6605e" providerId="ADAL" clId="{5A7F5859-CD59-4670-92A0-3E6F482E18A0}" dt="2023-06-04T17:17:12.640" v="44" actId="962"/>
          <ac:spMkLst>
            <pc:docMk/>
            <pc:sldMk cId="4091270383" sldId="260"/>
            <ac:spMk id="48" creationId="{B18276A5-5435-38CE-3120-C4921D9DFCF6}"/>
          </ac:spMkLst>
        </pc:spChg>
        <pc:spChg chg="mod">
          <ac:chgData name="de-Jesus-Oliveira Victor-Adriel" userId="a708fc36-3c1b-42ab-b5e9-2e1fa3c6605e" providerId="ADAL" clId="{5A7F5859-CD59-4670-92A0-3E6F482E18A0}" dt="2023-06-04T17:17:12.640" v="44" actId="962"/>
          <ac:spMkLst>
            <pc:docMk/>
            <pc:sldMk cId="4091270383" sldId="260"/>
            <ac:spMk id="49" creationId="{2CC38548-61F2-1E35-4BA5-D456C9E43255}"/>
          </ac:spMkLst>
        </pc:spChg>
        <pc:spChg chg="mod">
          <ac:chgData name="de-Jesus-Oliveira Victor-Adriel" userId="a708fc36-3c1b-42ab-b5e9-2e1fa3c6605e" providerId="ADAL" clId="{5A7F5859-CD59-4670-92A0-3E6F482E18A0}" dt="2023-06-04T17:17:12.640" v="44" actId="962"/>
          <ac:spMkLst>
            <pc:docMk/>
            <pc:sldMk cId="4091270383" sldId="260"/>
            <ac:spMk id="50" creationId="{289E974F-267B-D965-0D79-42F75605F5C5}"/>
          </ac:spMkLst>
        </pc:spChg>
        <pc:spChg chg="mod">
          <ac:chgData name="de-Jesus-Oliveira Victor-Adriel" userId="a708fc36-3c1b-42ab-b5e9-2e1fa3c6605e" providerId="ADAL" clId="{5A7F5859-CD59-4670-92A0-3E6F482E18A0}" dt="2023-06-04T17:17:12.640" v="44" actId="962"/>
          <ac:spMkLst>
            <pc:docMk/>
            <pc:sldMk cId="4091270383" sldId="260"/>
            <ac:spMk id="51" creationId="{72D3B4C2-3220-2860-C47D-AB1EACDC0D45}"/>
          </ac:spMkLst>
        </pc:spChg>
        <pc:spChg chg="mod">
          <ac:chgData name="de-Jesus-Oliveira Victor-Adriel" userId="a708fc36-3c1b-42ab-b5e9-2e1fa3c6605e" providerId="ADAL" clId="{5A7F5859-CD59-4670-92A0-3E6F482E18A0}" dt="2023-06-04T17:17:12.640" v="44" actId="962"/>
          <ac:spMkLst>
            <pc:docMk/>
            <pc:sldMk cId="4091270383" sldId="260"/>
            <ac:spMk id="52" creationId="{D5A7219B-7E39-05E9-A287-A4D847B09141}"/>
          </ac:spMkLst>
        </pc:spChg>
        <pc:spChg chg="mod">
          <ac:chgData name="de-Jesus-Oliveira Victor-Adriel" userId="a708fc36-3c1b-42ab-b5e9-2e1fa3c6605e" providerId="ADAL" clId="{5A7F5859-CD59-4670-92A0-3E6F482E18A0}" dt="2023-06-04T17:17:12.640" v="44" actId="962"/>
          <ac:spMkLst>
            <pc:docMk/>
            <pc:sldMk cId="4091270383" sldId="260"/>
            <ac:spMk id="59" creationId="{C11BE9CA-E9E8-4781-9ABE-4ADD14A982EF}"/>
          </ac:spMkLst>
        </pc:spChg>
        <pc:spChg chg="mod">
          <ac:chgData name="de-Jesus-Oliveira Victor-Adriel" userId="a708fc36-3c1b-42ab-b5e9-2e1fa3c6605e" providerId="ADAL" clId="{5A7F5859-CD59-4670-92A0-3E6F482E18A0}" dt="2023-06-04T17:17:12.640" v="44" actId="962"/>
          <ac:spMkLst>
            <pc:docMk/>
            <pc:sldMk cId="4091270383" sldId="260"/>
            <ac:spMk id="60" creationId="{F5095267-8D9D-01D8-0915-F56ACA89B1E3}"/>
          </ac:spMkLst>
        </pc:spChg>
        <pc:spChg chg="mod">
          <ac:chgData name="de-Jesus-Oliveira Victor-Adriel" userId="a708fc36-3c1b-42ab-b5e9-2e1fa3c6605e" providerId="ADAL" clId="{5A7F5859-CD59-4670-92A0-3E6F482E18A0}" dt="2023-06-04T17:17:12.640" v="44" actId="962"/>
          <ac:spMkLst>
            <pc:docMk/>
            <pc:sldMk cId="4091270383" sldId="260"/>
            <ac:spMk id="61" creationId="{9F504058-470C-7ACA-344F-9CB1498958CD}"/>
          </ac:spMkLst>
        </pc:spChg>
        <pc:spChg chg="mod">
          <ac:chgData name="de-Jesus-Oliveira Victor-Adriel" userId="a708fc36-3c1b-42ab-b5e9-2e1fa3c6605e" providerId="ADAL" clId="{5A7F5859-CD59-4670-92A0-3E6F482E18A0}" dt="2023-06-04T17:17:12.640" v="44" actId="962"/>
          <ac:spMkLst>
            <pc:docMk/>
            <pc:sldMk cId="4091270383" sldId="260"/>
            <ac:spMk id="62" creationId="{949D98DD-DDF1-AE44-29F6-FC59DF1AC4B8}"/>
          </ac:spMkLst>
        </pc:spChg>
        <pc:spChg chg="mod">
          <ac:chgData name="de-Jesus-Oliveira Victor-Adriel" userId="a708fc36-3c1b-42ab-b5e9-2e1fa3c6605e" providerId="ADAL" clId="{5A7F5859-CD59-4670-92A0-3E6F482E18A0}" dt="2023-06-04T17:17:12.640" v="44" actId="962"/>
          <ac:spMkLst>
            <pc:docMk/>
            <pc:sldMk cId="4091270383" sldId="260"/>
            <ac:spMk id="63" creationId="{A04099B2-9B3F-8074-988F-991C52779581}"/>
          </ac:spMkLst>
        </pc:spChg>
        <pc:spChg chg="mod">
          <ac:chgData name="de-Jesus-Oliveira Victor-Adriel" userId="a708fc36-3c1b-42ab-b5e9-2e1fa3c6605e" providerId="ADAL" clId="{5A7F5859-CD59-4670-92A0-3E6F482E18A0}" dt="2023-06-04T17:17:12.640" v="44" actId="962"/>
          <ac:spMkLst>
            <pc:docMk/>
            <pc:sldMk cId="4091270383" sldId="260"/>
            <ac:spMk id="64" creationId="{589D93BE-A3EF-212F-34AF-1432A5CE7719}"/>
          </ac:spMkLst>
        </pc:spChg>
        <pc:spChg chg="mod">
          <ac:chgData name="de-Jesus-Oliveira Victor-Adriel" userId="a708fc36-3c1b-42ab-b5e9-2e1fa3c6605e" providerId="ADAL" clId="{5A7F5859-CD59-4670-92A0-3E6F482E18A0}" dt="2023-06-04T17:17:12.640" v="44" actId="962"/>
          <ac:spMkLst>
            <pc:docMk/>
            <pc:sldMk cId="4091270383" sldId="260"/>
            <ac:spMk id="66" creationId="{962A9978-9F77-126F-377A-451892AE335D}"/>
          </ac:spMkLst>
        </pc:spChg>
        <pc:spChg chg="mod">
          <ac:chgData name="de-Jesus-Oliveira Victor-Adriel" userId="a708fc36-3c1b-42ab-b5e9-2e1fa3c6605e" providerId="ADAL" clId="{5A7F5859-CD59-4670-92A0-3E6F482E18A0}" dt="2023-06-04T17:17:12.640" v="44" actId="962"/>
          <ac:spMkLst>
            <pc:docMk/>
            <pc:sldMk cId="4091270383" sldId="260"/>
            <ac:spMk id="67" creationId="{4D99870D-2A20-0F20-7176-26692DCBF015}"/>
          </ac:spMkLst>
        </pc:spChg>
        <pc:spChg chg="mod">
          <ac:chgData name="de-Jesus-Oliveira Victor-Adriel" userId="a708fc36-3c1b-42ab-b5e9-2e1fa3c6605e" providerId="ADAL" clId="{5A7F5859-CD59-4670-92A0-3E6F482E18A0}" dt="2023-06-04T17:17:12.640" v="44" actId="962"/>
          <ac:spMkLst>
            <pc:docMk/>
            <pc:sldMk cId="4091270383" sldId="260"/>
            <ac:spMk id="68" creationId="{122730FB-B697-074D-4610-E60B2D49A719}"/>
          </ac:spMkLst>
        </pc:spChg>
        <pc:spChg chg="mod">
          <ac:chgData name="de-Jesus-Oliveira Victor-Adriel" userId="a708fc36-3c1b-42ab-b5e9-2e1fa3c6605e" providerId="ADAL" clId="{5A7F5859-CD59-4670-92A0-3E6F482E18A0}" dt="2023-06-04T17:17:12.640" v="44" actId="962"/>
          <ac:spMkLst>
            <pc:docMk/>
            <pc:sldMk cId="4091270383" sldId="260"/>
            <ac:spMk id="91" creationId="{8AB08D64-E2B2-BA0E-7240-8E11767F6F47}"/>
          </ac:spMkLst>
        </pc:spChg>
        <pc:grpChg chg="mod">
          <ac:chgData name="de-Jesus-Oliveira Victor-Adriel" userId="a708fc36-3c1b-42ab-b5e9-2e1fa3c6605e" providerId="ADAL" clId="{5A7F5859-CD59-4670-92A0-3E6F482E18A0}" dt="2023-06-04T17:17:12.640" v="44" actId="962"/>
          <ac:grpSpMkLst>
            <pc:docMk/>
            <pc:sldMk cId="4091270383" sldId="260"/>
            <ac:grpSpMk id="78" creationId="{1941AFB4-9AEF-D5D6-808A-DD138927CCCF}"/>
          </ac:grpSpMkLst>
        </pc:grpChg>
        <pc:grpChg chg="mod">
          <ac:chgData name="de-Jesus-Oliveira Victor-Adriel" userId="a708fc36-3c1b-42ab-b5e9-2e1fa3c6605e" providerId="ADAL" clId="{5A7F5859-CD59-4670-92A0-3E6F482E18A0}" dt="2023-06-04T17:17:12.640" v="44" actId="962"/>
          <ac:grpSpMkLst>
            <pc:docMk/>
            <pc:sldMk cId="4091270383" sldId="260"/>
            <ac:grpSpMk id="81" creationId="{4842B853-78F3-84FB-E7CD-83AED1086137}"/>
          </ac:grpSpMkLst>
        </pc:grpChg>
        <pc:grpChg chg="mod">
          <ac:chgData name="de-Jesus-Oliveira Victor-Adriel" userId="a708fc36-3c1b-42ab-b5e9-2e1fa3c6605e" providerId="ADAL" clId="{5A7F5859-CD59-4670-92A0-3E6F482E18A0}" dt="2023-06-04T17:17:12.640" v="44" actId="962"/>
          <ac:grpSpMkLst>
            <pc:docMk/>
            <pc:sldMk cId="4091270383" sldId="260"/>
            <ac:grpSpMk id="85" creationId="{5BCA8E87-6EA2-7E25-748D-098EC599328B}"/>
          </ac:grpSpMkLst>
        </pc:grpChg>
        <pc:grpChg chg="mod">
          <ac:chgData name="de-Jesus-Oliveira Victor-Adriel" userId="a708fc36-3c1b-42ab-b5e9-2e1fa3c6605e" providerId="ADAL" clId="{5A7F5859-CD59-4670-92A0-3E6F482E18A0}" dt="2023-06-04T17:17:12.640" v="44" actId="962"/>
          <ac:grpSpMkLst>
            <pc:docMk/>
            <pc:sldMk cId="4091270383" sldId="260"/>
            <ac:grpSpMk id="89" creationId="{36243CEE-CB22-8E22-BBE3-4EF9D958D33F}"/>
          </ac:grpSpMkLst>
        </pc:grpChg>
        <pc:picChg chg="mod">
          <ac:chgData name="de-Jesus-Oliveira Victor-Adriel" userId="a708fc36-3c1b-42ab-b5e9-2e1fa3c6605e" providerId="ADAL" clId="{5A7F5859-CD59-4670-92A0-3E6F482E18A0}" dt="2023-06-04T17:17:12.640" v="44" actId="962"/>
          <ac:picMkLst>
            <pc:docMk/>
            <pc:sldMk cId="4091270383" sldId="260"/>
            <ac:picMk id="13" creationId="{48E67A4E-6E26-4DF5-FB5F-6B4EA5DEB8E2}"/>
          </ac:picMkLst>
        </pc:picChg>
        <pc:picChg chg="mod">
          <ac:chgData name="de-Jesus-Oliveira Victor-Adriel" userId="a708fc36-3c1b-42ab-b5e9-2e1fa3c6605e" providerId="ADAL" clId="{5A7F5859-CD59-4670-92A0-3E6F482E18A0}" dt="2023-06-04T17:17:12.640" v="44" actId="962"/>
          <ac:picMkLst>
            <pc:docMk/>
            <pc:sldMk cId="4091270383" sldId="260"/>
            <ac:picMk id="32" creationId="{F9E3FC94-2158-C125-CD84-D0900C9201C6}"/>
          </ac:picMkLst>
        </pc:picChg>
        <pc:inkChg chg="mod">
          <ac:chgData name="de-Jesus-Oliveira Victor-Adriel" userId="a708fc36-3c1b-42ab-b5e9-2e1fa3c6605e" providerId="ADAL" clId="{5A7F5859-CD59-4670-92A0-3E6F482E18A0}" dt="2023-06-04T17:17:12.640" v="44" actId="962"/>
          <ac:inkMkLst>
            <pc:docMk/>
            <pc:sldMk cId="4091270383" sldId="260"/>
            <ac:inkMk id="57" creationId="{98FA0A22-0EED-6E45-7682-94BC71B82F06}"/>
          </ac:inkMkLst>
        </pc:inkChg>
        <pc:inkChg chg="mod">
          <ac:chgData name="de-Jesus-Oliveira Victor-Adriel" userId="a708fc36-3c1b-42ab-b5e9-2e1fa3c6605e" providerId="ADAL" clId="{5A7F5859-CD59-4670-92A0-3E6F482E18A0}" dt="2023-06-04T17:17:36.278" v="48" actId="962"/>
          <ac:inkMkLst>
            <pc:docMk/>
            <pc:sldMk cId="4091270383" sldId="260"/>
            <ac:inkMk id="71" creationId="{FF51DF6D-76A0-FAC7-F517-A73205AF701B}"/>
          </ac:inkMkLst>
        </pc:inkChg>
        <pc:inkChg chg="mod">
          <ac:chgData name="de-Jesus-Oliveira Victor-Adriel" userId="a708fc36-3c1b-42ab-b5e9-2e1fa3c6605e" providerId="ADAL" clId="{5A7F5859-CD59-4670-92A0-3E6F482E18A0}" dt="2023-06-04T17:17:36.278" v="48" actId="962"/>
          <ac:inkMkLst>
            <pc:docMk/>
            <pc:sldMk cId="4091270383" sldId="260"/>
            <ac:inkMk id="72" creationId="{2CD4D0B6-28BB-916C-AA82-C0A9D112EC63}"/>
          </ac:inkMkLst>
        </pc:inkChg>
        <pc:inkChg chg="mod">
          <ac:chgData name="de-Jesus-Oliveira Victor-Adriel" userId="a708fc36-3c1b-42ab-b5e9-2e1fa3c6605e" providerId="ADAL" clId="{5A7F5859-CD59-4670-92A0-3E6F482E18A0}" dt="2023-06-04T17:17:12.640" v="44" actId="962"/>
          <ac:inkMkLst>
            <pc:docMk/>
            <pc:sldMk cId="4091270383" sldId="260"/>
            <ac:inkMk id="73" creationId="{17570965-FAAF-CAAD-894C-FA8811530699}"/>
          </ac:inkMkLst>
        </pc:inkChg>
        <pc:inkChg chg="mod">
          <ac:chgData name="de-Jesus-Oliveira Victor-Adriel" userId="a708fc36-3c1b-42ab-b5e9-2e1fa3c6605e" providerId="ADAL" clId="{5A7F5859-CD59-4670-92A0-3E6F482E18A0}" dt="2023-06-04T17:17:36.278" v="48" actId="962"/>
          <ac:inkMkLst>
            <pc:docMk/>
            <pc:sldMk cId="4091270383" sldId="260"/>
            <ac:inkMk id="75" creationId="{73D5EEC6-E6C2-38EF-CD75-95EF632A49A8}"/>
          </ac:inkMkLst>
        </pc:inkChg>
        <pc:inkChg chg="mod">
          <ac:chgData name="de-Jesus-Oliveira Victor-Adriel" userId="a708fc36-3c1b-42ab-b5e9-2e1fa3c6605e" providerId="ADAL" clId="{5A7F5859-CD59-4670-92A0-3E6F482E18A0}" dt="2023-06-04T17:17:12.640" v="44" actId="962"/>
          <ac:inkMkLst>
            <pc:docMk/>
            <pc:sldMk cId="4091270383" sldId="260"/>
            <ac:inkMk id="76" creationId="{C2CDEC1C-EF3F-B535-B30C-FCBFE2C65B6C}"/>
          </ac:inkMkLst>
        </pc:inkChg>
        <pc:inkChg chg="mod">
          <ac:chgData name="de-Jesus-Oliveira Victor-Adriel" userId="a708fc36-3c1b-42ab-b5e9-2e1fa3c6605e" providerId="ADAL" clId="{5A7F5859-CD59-4670-92A0-3E6F482E18A0}" dt="2023-06-04T17:17:33.920" v="47" actId="962"/>
          <ac:inkMkLst>
            <pc:docMk/>
            <pc:sldMk cId="4091270383" sldId="260"/>
            <ac:inkMk id="79" creationId="{D838D474-4C61-877A-BD68-2C98D1D0A39A}"/>
          </ac:inkMkLst>
        </pc:inkChg>
        <pc:inkChg chg="mod">
          <ac:chgData name="de-Jesus-Oliveira Victor-Adriel" userId="a708fc36-3c1b-42ab-b5e9-2e1fa3c6605e" providerId="ADAL" clId="{5A7F5859-CD59-4670-92A0-3E6F482E18A0}" dt="2023-06-04T17:17:33.920" v="47" actId="962"/>
          <ac:inkMkLst>
            <pc:docMk/>
            <pc:sldMk cId="4091270383" sldId="260"/>
            <ac:inkMk id="80" creationId="{C1D8DB92-CABD-8AB6-8970-5D3B83D83759}"/>
          </ac:inkMkLst>
        </pc:inkChg>
        <pc:inkChg chg="mod">
          <ac:chgData name="de-Jesus-Oliveira Victor-Adriel" userId="a708fc36-3c1b-42ab-b5e9-2e1fa3c6605e" providerId="ADAL" clId="{5A7F5859-CD59-4670-92A0-3E6F482E18A0}" dt="2023-06-04T17:17:12.640" v="44" actId="962"/>
          <ac:inkMkLst>
            <pc:docMk/>
            <pc:sldMk cId="4091270383" sldId="260"/>
            <ac:inkMk id="82" creationId="{E232CFCB-B1BA-57ED-BC1C-311DACA3D93F}"/>
          </ac:inkMkLst>
        </pc:inkChg>
        <pc:inkChg chg="mod">
          <ac:chgData name="de-Jesus-Oliveira Victor-Adriel" userId="a708fc36-3c1b-42ab-b5e9-2e1fa3c6605e" providerId="ADAL" clId="{5A7F5859-CD59-4670-92A0-3E6F482E18A0}" dt="2023-06-04T17:17:31.386" v="46" actId="962"/>
          <ac:inkMkLst>
            <pc:docMk/>
            <pc:sldMk cId="4091270383" sldId="260"/>
            <ac:inkMk id="83" creationId="{44AE1633-7D3A-233E-B500-AE7A398986EB}"/>
          </ac:inkMkLst>
        </pc:inkChg>
        <pc:inkChg chg="mod">
          <ac:chgData name="de-Jesus-Oliveira Victor-Adriel" userId="a708fc36-3c1b-42ab-b5e9-2e1fa3c6605e" providerId="ADAL" clId="{5A7F5859-CD59-4670-92A0-3E6F482E18A0}" dt="2023-06-04T17:17:31.386" v="46" actId="962"/>
          <ac:inkMkLst>
            <pc:docMk/>
            <pc:sldMk cId="4091270383" sldId="260"/>
            <ac:inkMk id="84" creationId="{E8F506E3-048D-A9E9-FD72-7D334D68D056}"/>
          </ac:inkMkLst>
        </pc:inkChg>
        <pc:inkChg chg="mod">
          <ac:chgData name="de-Jesus-Oliveira Victor-Adriel" userId="a708fc36-3c1b-42ab-b5e9-2e1fa3c6605e" providerId="ADAL" clId="{5A7F5859-CD59-4670-92A0-3E6F482E18A0}" dt="2023-06-04T17:17:29.401" v="45" actId="962"/>
          <ac:inkMkLst>
            <pc:docMk/>
            <pc:sldMk cId="4091270383" sldId="260"/>
            <ac:inkMk id="86" creationId="{EB6D9A52-63B1-1B27-5933-48C1DAC36366}"/>
          </ac:inkMkLst>
        </pc:inkChg>
        <pc:inkChg chg="mod">
          <ac:chgData name="de-Jesus-Oliveira Victor-Adriel" userId="a708fc36-3c1b-42ab-b5e9-2e1fa3c6605e" providerId="ADAL" clId="{5A7F5859-CD59-4670-92A0-3E6F482E18A0}" dt="2023-06-04T17:17:29.401" v="45" actId="962"/>
          <ac:inkMkLst>
            <pc:docMk/>
            <pc:sldMk cId="4091270383" sldId="260"/>
            <ac:inkMk id="87" creationId="{9284DA72-BBCE-59D6-0B16-C12CB83B3E06}"/>
          </ac:inkMkLst>
        </pc:inkChg>
        <pc:inkChg chg="mod">
          <ac:chgData name="de-Jesus-Oliveira Victor-Adriel" userId="a708fc36-3c1b-42ab-b5e9-2e1fa3c6605e" providerId="ADAL" clId="{5A7F5859-CD59-4670-92A0-3E6F482E18A0}" dt="2023-06-04T17:17:29.401" v="45" actId="962"/>
          <ac:inkMkLst>
            <pc:docMk/>
            <pc:sldMk cId="4091270383" sldId="260"/>
            <ac:inkMk id="88" creationId="{20236593-F276-AA12-F9FB-7132B1895AF5}"/>
          </ac:inkMkLst>
        </pc:inkChg>
      </pc:sldChg>
      <pc:sldChg chg="modSp mod">
        <pc:chgData name="de-Jesus-Oliveira Victor-Adriel" userId="a708fc36-3c1b-42ab-b5e9-2e1fa3c6605e" providerId="ADAL" clId="{5A7F5859-CD59-4670-92A0-3E6F482E18A0}" dt="2023-06-04T17:20:26.174" v="87" actId="33553"/>
        <pc:sldMkLst>
          <pc:docMk/>
          <pc:sldMk cId="3278654172" sldId="261"/>
        </pc:sldMkLst>
        <pc:spChg chg="mod ord modVis">
          <ac:chgData name="de-Jesus-Oliveira Victor-Adriel" userId="a708fc36-3c1b-42ab-b5e9-2e1fa3c6605e" providerId="ADAL" clId="{5A7F5859-CD59-4670-92A0-3E6F482E18A0}" dt="2023-06-04T17:18:14.250" v="71" actId="33935"/>
          <ac:spMkLst>
            <pc:docMk/>
            <pc:sldMk cId="3278654172" sldId="261"/>
            <ac:spMk id="2" creationId="{2B12A6A7-D60A-AFC6-A172-2373E8468757}"/>
          </ac:spMkLst>
        </pc:spChg>
        <pc:spChg chg="mod">
          <ac:chgData name="de-Jesus-Oliveira Victor-Adriel" userId="a708fc36-3c1b-42ab-b5e9-2e1fa3c6605e" providerId="ADAL" clId="{5A7F5859-CD59-4670-92A0-3E6F482E18A0}" dt="2023-06-04T17:18:13.054" v="70" actId="962"/>
          <ac:spMkLst>
            <pc:docMk/>
            <pc:sldMk cId="3278654172" sldId="261"/>
            <ac:spMk id="4" creationId="{1266CEAC-8C35-4A0B-B3A8-BEA84DC4F645}"/>
          </ac:spMkLst>
        </pc:spChg>
        <pc:spChg chg="mod">
          <ac:chgData name="de-Jesus-Oliveira Victor-Adriel" userId="a708fc36-3c1b-42ab-b5e9-2e1fa3c6605e" providerId="ADAL" clId="{5A7F5859-CD59-4670-92A0-3E6F482E18A0}" dt="2023-06-04T17:18:13.054" v="70" actId="962"/>
          <ac:spMkLst>
            <pc:docMk/>
            <pc:sldMk cId="3278654172" sldId="261"/>
            <ac:spMk id="5" creationId="{1982D56E-52A1-41C5-9E38-9AE8FC3766E1}"/>
          </ac:spMkLst>
        </pc:spChg>
        <pc:spChg chg="mod">
          <ac:chgData name="de-Jesus-Oliveira Victor-Adriel" userId="a708fc36-3c1b-42ab-b5e9-2e1fa3c6605e" providerId="ADAL" clId="{5A7F5859-CD59-4670-92A0-3E6F482E18A0}" dt="2023-06-04T17:18:13.054" v="70" actId="962"/>
          <ac:spMkLst>
            <pc:docMk/>
            <pc:sldMk cId="3278654172" sldId="261"/>
            <ac:spMk id="6" creationId="{59077381-D4D2-445B-832C-258968B888BE}"/>
          </ac:spMkLst>
        </pc:spChg>
        <pc:spChg chg="mod">
          <ac:chgData name="de-Jesus-Oliveira Victor-Adriel" userId="a708fc36-3c1b-42ab-b5e9-2e1fa3c6605e" providerId="ADAL" clId="{5A7F5859-CD59-4670-92A0-3E6F482E18A0}" dt="2023-06-04T17:18:13.054" v="70" actId="962"/>
          <ac:spMkLst>
            <pc:docMk/>
            <pc:sldMk cId="3278654172" sldId="261"/>
            <ac:spMk id="7" creationId="{6144BA3E-88E5-4B1B-9A08-914364AB993E}"/>
          </ac:spMkLst>
        </pc:spChg>
        <pc:spChg chg="mod">
          <ac:chgData name="de-Jesus-Oliveira Victor-Adriel" userId="a708fc36-3c1b-42ab-b5e9-2e1fa3c6605e" providerId="ADAL" clId="{5A7F5859-CD59-4670-92A0-3E6F482E18A0}" dt="2023-06-04T17:18:13.054" v="70" actId="962"/>
          <ac:spMkLst>
            <pc:docMk/>
            <pc:sldMk cId="3278654172" sldId="261"/>
            <ac:spMk id="8" creationId="{E36F62F2-C52D-4BF5-A9DC-F94C474D3D98}"/>
          </ac:spMkLst>
        </pc:spChg>
        <pc:spChg chg="mod">
          <ac:chgData name="de-Jesus-Oliveira Victor-Adriel" userId="a708fc36-3c1b-42ab-b5e9-2e1fa3c6605e" providerId="ADAL" clId="{5A7F5859-CD59-4670-92A0-3E6F482E18A0}" dt="2023-06-04T17:18:13.054" v="70" actId="962"/>
          <ac:spMkLst>
            <pc:docMk/>
            <pc:sldMk cId="3278654172" sldId="261"/>
            <ac:spMk id="9" creationId="{767EB8C3-E9CC-42F2-81D7-7B021A47CBE2}"/>
          </ac:spMkLst>
        </pc:spChg>
        <pc:spChg chg="mod">
          <ac:chgData name="de-Jesus-Oliveira Victor-Adriel" userId="a708fc36-3c1b-42ab-b5e9-2e1fa3c6605e" providerId="ADAL" clId="{5A7F5859-CD59-4670-92A0-3E6F482E18A0}" dt="2023-06-04T17:18:13.054" v="70" actId="962"/>
          <ac:spMkLst>
            <pc:docMk/>
            <pc:sldMk cId="3278654172" sldId="261"/>
            <ac:spMk id="10" creationId="{D1DF8824-F688-4F2D-A732-3F68B65D8AAF}"/>
          </ac:spMkLst>
        </pc:spChg>
        <pc:spChg chg="mod ord modVis">
          <ac:chgData name="de-Jesus-Oliveira Victor-Adriel" userId="a708fc36-3c1b-42ab-b5e9-2e1fa3c6605e" providerId="ADAL" clId="{5A7F5859-CD59-4670-92A0-3E6F482E18A0}" dt="2023-06-04T17:20:26.174" v="87" actId="33553"/>
          <ac:spMkLst>
            <pc:docMk/>
            <pc:sldMk cId="3278654172" sldId="261"/>
            <ac:spMk id="12" creationId="{32370669-B1FA-4A62-883F-48DF8C3FF9DD}"/>
          </ac:spMkLst>
        </pc:spChg>
        <pc:spChg chg="mod ord modVis">
          <ac:chgData name="de-Jesus-Oliveira Victor-Adriel" userId="a708fc36-3c1b-42ab-b5e9-2e1fa3c6605e" providerId="ADAL" clId="{5A7F5859-CD59-4670-92A0-3E6F482E18A0}" dt="2023-06-04T17:18:14.250" v="71" actId="33935"/>
          <ac:spMkLst>
            <pc:docMk/>
            <pc:sldMk cId="3278654172" sldId="261"/>
            <ac:spMk id="13" creationId="{8BB98DD7-138F-4280-9CFC-330A6CEB34FD}"/>
          </ac:spMkLst>
        </pc:spChg>
        <pc:spChg chg="mod ord modVis">
          <ac:chgData name="de-Jesus-Oliveira Victor-Adriel" userId="a708fc36-3c1b-42ab-b5e9-2e1fa3c6605e" providerId="ADAL" clId="{5A7F5859-CD59-4670-92A0-3E6F482E18A0}" dt="2023-06-04T17:18:14.250" v="71" actId="33935"/>
          <ac:spMkLst>
            <pc:docMk/>
            <pc:sldMk cId="3278654172" sldId="261"/>
            <ac:spMk id="14" creationId="{D4234115-2013-40E2-B088-A4DB2C414824}"/>
          </ac:spMkLst>
        </pc:spChg>
        <pc:spChg chg="mod ord modVis">
          <ac:chgData name="de-Jesus-Oliveira Victor-Adriel" userId="a708fc36-3c1b-42ab-b5e9-2e1fa3c6605e" providerId="ADAL" clId="{5A7F5859-CD59-4670-92A0-3E6F482E18A0}" dt="2023-06-04T17:18:14.250" v="71" actId="33935"/>
          <ac:spMkLst>
            <pc:docMk/>
            <pc:sldMk cId="3278654172" sldId="261"/>
            <ac:spMk id="15" creationId="{EA649DB5-9A6D-4AC6-832D-F734CE88E9B6}"/>
          </ac:spMkLst>
        </pc:spChg>
        <pc:spChg chg="mod ord modVis">
          <ac:chgData name="de-Jesus-Oliveira Victor-Adriel" userId="a708fc36-3c1b-42ab-b5e9-2e1fa3c6605e" providerId="ADAL" clId="{5A7F5859-CD59-4670-92A0-3E6F482E18A0}" dt="2023-06-04T17:18:14.250" v="71" actId="33935"/>
          <ac:spMkLst>
            <pc:docMk/>
            <pc:sldMk cId="3278654172" sldId="261"/>
            <ac:spMk id="17" creationId="{E51EBDF6-8BE5-4025-BB97-D70CFE6BC2E0}"/>
          </ac:spMkLst>
        </pc:spChg>
        <pc:spChg chg="mod ord modVis">
          <ac:chgData name="de-Jesus-Oliveira Victor-Adriel" userId="a708fc36-3c1b-42ab-b5e9-2e1fa3c6605e" providerId="ADAL" clId="{5A7F5859-CD59-4670-92A0-3E6F482E18A0}" dt="2023-06-04T17:18:14.250" v="71" actId="33935"/>
          <ac:spMkLst>
            <pc:docMk/>
            <pc:sldMk cId="3278654172" sldId="261"/>
            <ac:spMk id="18" creationId="{7B95E41A-8941-4DEA-A927-B5EA7993132F}"/>
          </ac:spMkLst>
        </pc:spChg>
        <pc:spChg chg="mod ord modVis">
          <ac:chgData name="de-Jesus-Oliveira Victor-Adriel" userId="a708fc36-3c1b-42ab-b5e9-2e1fa3c6605e" providerId="ADAL" clId="{5A7F5859-CD59-4670-92A0-3E6F482E18A0}" dt="2023-06-04T17:18:14.250" v="71" actId="33935"/>
          <ac:spMkLst>
            <pc:docMk/>
            <pc:sldMk cId="3278654172" sldId="261"/>
            <ac:spMk id="19" creationId="{3FC88F93-A70E-4602-85EC-E3CC8A8816C2}"/>
          </ac:spMkLst>
        </pc:spChg>
        <pc:spChg chg="mod ord modVis">
          <ac:chgData name="de-Jesus-Oliveira Victor-Adriel" userId="a708fc36-3c1b-42ab-b5e9-2e1fa3c6605e" providerId="ADAL" clId="{5A7F5859-CD59-4670-92A0-3E6F482E18A0}" dt="2023-06-04T17:18:14.250" v="71" actId="33935"/>
          <ac:spMkLst>
            <pc:docMk/>
            <pc:sldMk cId="3278654172" sldId="261"/>
            <ac:spMk id="20" creationId="{129C7494-A326-4E23-9779-668ED0B2F88D}"/>
          </ac:spMkLst>
        </pc:spChg>
        <pc:spChg chg="mod ord modVis">
          <ac:chgData name="de-Jesus-Oliveira Victor-Adriel" userId="a708fc36-3c1b-42ab-b5e9-2e1fa3c6605e" providerId="ADAL" clId="{5A7F5859-CD59-4670-92A0-3E6F482E18A0}" dt="2023-06-04T17:18:14.250" v="71" actId="33935"/>
          <ac:spMkLst>
            <pc:docMk/>
            <pc:sldMk cId="3278654172" sldId="261"/>
            <ac:spMk id="40" creationId="{0C7EFAAF-7DFA-FE7C-D5E2-A7074C8EC5C3}"/>
          </ac:spMkLst>
        </pc:spChg>
        <pc:spChg chg="mod">
          <ac:chgData name="de-Jesus-Oliveira Victor-Adriel" userId="a708fc36-3c1b-42ab-b5e9-2e1fa3c6605e" providerId="ADAL" clId="{5A7F5859-CD59-4670-92A0-3E6F482E18A0}" dt="2023-06-04T17:18:13.054" v="70" actId="962"/>
          <ac:spMkLst>
            <pc:docMk/>
            <pc:sldMk cId="3278654172" sldId="261"/>
            <ac:spMk id="41" creationId="{B2402043-2606-47B6-9F31-997A13EA6E23}"/>
          </ac:spMkLst>
        </pc:spChg>
        <pc:picChg chg="mod">
          <ac:chgData name="de-Jesus-Oliveira Victor-Adriel" userId="a708fc36-3c1b-42ab-b5e9-2e1fa3c6605e" providerId="ADAL" clId="{5A7F5859-CD59-4670-92A0-3E6F482E18A0}" dt="2023-06-04T17:18:13.054" v="70" actId="962"/>
          <ac:picMkLst>
            <pc:docMk/>
            <pc:sldMk cId="3278654172" sldId="261"/>
            <ac:picMk id="37" creationId="{9AD545ED-18FB-D098-165F-D16B63FDFBA4}"/>
          </ac:picMkLst>
        </pc:picChg>
        <pc:picChg chg="mod">
          <ac:chgData name="de-Jesus-Oliveira Victor-Adriel" userId="a708fc36-3c1b-42ab-b5e9-2e1fa3c6605e" providerId="ADAL" clId="{5A7F5859-CD59-4670-92A0-3E6F482E18A0}" dt="2023-06-04T17:18:13.054" v="70" actId="962"/>
          <ac:picMkLst>
            <pc:docMk/>
            <pc:sldMk cId="3278654172" sldId="261"/>
            <ac:picMk id="39" creationId="{5EBABF5D-946F-A110-2AA8-21D53264EB7C}"/>
          </ac:picMkLst>
        </pc:picChg>
      </pc:sldChg>
      <pc:sldChg chg="addSp modSp mod">
        <pc:chgData name="de-Jesus-Oliveira Victor-Adriel" userId="a708fc36-3c1b-42ab-b5e9-2e1fa3c6605e" providerId="ADAL" clId="{5A7F5859-CD59-4670-92A0-3E6F482E18A0}" dt="2023-06-13T12:31:52.210" v="100" actId="20577"/>
        <pc:sldMkLst>
          <pc:docMk/>
          <pc:sldMk cId="631229544" sldId="262"/>
        </pc:sldMkLst>
        <pc:spChg chg="mod ord modVis">
          <ac:chgData name="de-Jesus-Oliveira Victor-Adriel" userId="a708fc36-3c1b-42ab-b5e9-2e1fa3c6605e" providerId="ADAL" clId="{5A7F5859-CD59-4670-92A0-3E6F482E18A0}" dt="2023-06-04T17:18:42.389" v="83" actId="33935"/>
          <ac:spMkLst>
            <pc:docMk/>
            <pc:sldMk cId="631229544" sldId="262"/>
            <ac:spMk id="2" creationId="{D1EAD60D-189D-C0A2-EAEE-073BD4B5A834}"/>
          </ac:spMkLst>
        </pc:spChg>
        <pc:spChg chg="add mod">
          <ac:chgData name="de-Jesus-Oliveira Victor-Adriel" userId="a708fc36-3c1b-42ab-b5e9-2e1fa3c6605e" providerId="ADAL" clId="{5A7F5859-CD59-4670-92A0-3E6F482E18A0}" dt="2023-06-13T12:31:52.210" v="100" actId="20577"/>
          <ac:spMkLst>
            <pc:docMk/>
            <pc:sldMk cId="631229544" sldId="262"/>
            <ac:spMk id="3" creationId="{554BBE7E-D2D4-2A64-6FF9-4602A23B7DA2}"/>
          </ac:spMkLst>
        </pc:spChg>
        <pc:spChg chg="mod">
          <ac:chgData name="de-Jesus-Oliveira Victor-Adriel" userId="a708fc36-3c1b-42ab-b5e9-2e1fa3c6605e" providerId="ADAL" clId="{5A7F5859-CD59-4670-92A0-3E6F482E18A0}" dt="2023-06-04T17:18:40.821" v="82" actId="962"/>
          <ac:spMkLst>
            <pc:docMk/>
            <pc:sldMk cId="631229544" sldId="262"/>
            <ac:spMk id="5" creationId="{35A35FD0-A55E-40A1-BF07-64653A3272E6}"/>
          </ac:spMkLst>
        </pc:spChg>
        <pc:spChg chg="mod">
          <ac:chgData name="de-Jesus-Oliveira Victor-Adriel" userId="a708fc36-3c1b-42ab-b5e9-2e1fa3c6605e" providerId="ADAL" clId="{5A7F5859-CD59-4670-92A0-3E6F482E18A0}" dt="2023-06-04T17:18:40.821" v="82" actId="962"/>
          <ac:spMkLst>
            <pc:docMk/>
            <pc:sldMk cId="631229544" sldId="262"/>
            <ac:spMk id="6" creationId="{D4EE5FB8-5C56-44E1-AA80-669D67DFE7B8}"/>
          </ac:spMkLst>
        </pc:spChg>
        <pc:spChg chg="mod">
          <ac:chgData name="de-Jesus-Oliveira Victor-Adriel" userId="a708fc36-3c1b-42ab-b5e9-2e1fa3c6605e" providerId="ADAL" clId="{5A7F5859-CD59-4670-92A0-3E6F482E18A0}" dt="2023-06-04T17:18:40.821" v="82" actId="962"/>
          <ac:spMkLst>
            <pc:docMk/>
            <pc:sldMk cId="631229544" sldId="262"/>
            <ac:spMk id="7" creationId="{40C67BAC-4C76-4AEB-8ECF-8BA259B8DBA9}"/>
          </ac:spMkLst>
        </pc:spChg>
        <pc:spChg chg="mod">
          <ac:chgData name="de-Jesus-Oliveira Victor-Adriel" userId="a708fc36-3c1b-42ab-b5e9-2e1fa3c6605e" providerId="ADAL" clId="{5A7F5859-CD59-4670-92A0-3E6F482E18A0}" dt="2023-06-04T17:18:40.821" v="82" actId="962"/>
          <ac:spMkLst>
            <pc:docMk/>
            <pc:sldMk cId="631229544" sldId="262"/>
            <ac:spMk id="8" creationId="{8F7BB68B-4EA1-453C-81FF-328783FC13FF}"/>
          </ac:spMkLst>
        </pc:spChg>
        <pc:spChg chg="mod">
          <ac:chgData name="de-Jesus-Oliveira Victor-Adriel" userId="a708fc36-3c1b-42ab-b5e9-2e1fa3c6605e" providerId="ADAL" clId="{5A7F5859-CD59-4670-92A0-3E6F482E18A0}" dt="2023-06-04T17:18:40.821" v="82" actId="962"/>
          <ac:spMkLst>
            <pc:docMk/>
            <pc:sldMk cId="631229544" sldId="262"/>
            <ac:spMk id="9" creationId="{1D5CFDC9-2DA5-4C79-A306-63C77D5FB1C0}"/>
          </ac:spMkLst>
        </pc:spChg>
        <pc:spChg chg="add mod">
          <ac:chgData name="de-Jesus-Oliveira Victor-Adriel" userId="a708fc36-3c1b-42ab-b5e9-2e1fa3c6605e" providerId="ADAL" clId="{5A7F5859-CD59-4670-92A0-3E6F482E18A0}" dt="2023-06-13T12:30:55.603" v="98"/>
          <ac:spMkLst>
            <pc:docMk/>
            <pc:sldMk cId="631229544" sldId="262"/>
            <ac:spMk id="10" creationId="{CC1BA17C-EEB4-F444-C78F-C25B105A5CC5}"/>
          </ac:spMkLst>
        </pc:spChg>
        <pc:spChg chg="mod ord modVis">
          <ac:chgData name="de-Jesus-Oliveira Victor-Adriel" userId="a708fc36-3c1b-42ab-b5e9-2e1fa3c6605e" providerId="ADAL" clId="{5A7F5859-CD59-4670-92A0-3E6F482E18A0}" dt="2023-06-04T17:20:30.055" v="88" actId="33553"/>
          <ac:spMkLst>
            <pc:docMk/>
            <pc:sldMk cId="631229544" sldId="262"/>
            <ac:spMk id="18" creationId="{1A1AEC66-48A3-4E75-8540-E5458E8C506E}"/>
          </ac:spMkLst>
        </pc:spChg>
        <pc:spChg chg="mod ord modVis">
          <ac:chgData name="de-Jesus-Oliveira Victor-Adriel" userId="a708fc36-3c1b-42ab-b5e9-2e1fa3c6605e" providerId="ADAL" clId="{5A7F5859-CD59-4670-92A0-3E6F482E18A0}" dt="2023-06-04T17:18:42.389" v="83" actId="33935"/>
          <ac:spMkLst>
            <pc:docMk/>
            <pc:sldMk cId="631229544" sldId="262"/>
            <ac:spMk id="19" creationId="{25F6593C-30FB-4E0F-A4A8-6328236749DF}"/>
          </ac:spMkLst>
        </pc:spChg>
        <pc:spChg chg="mod ord modVis">
          <ac:chgData name="de-Jesus-Oliveira Victor-Adriel" userId="a708fc36-3c1b-42ab-b5e9-2e1fa3c6605e" providerId="ADAL" clId="{5A7F5859-CD59-4670-92A0-3E6F482E18A0}" dt="2023-06-04T17:18:42.389" v="83" actId="33935"/>
          <ac:spMkLst>
            <pc:docMk/>
            <pc:sldMk cId="631229544" sldId="262"/>
            <ac:spMk id="20" creationId="{FC54AE24-C016-4DAE-B844-F934967B2CF5}"/>
          </ac:spMkLst>
        </pc:spChg>
        <pc:spChg chg="mod ord modVis">
          <ac:chgData name="de-Jesus-Oliveira Victor-Adriel" userId="a708fc36-3c1b-42ab-b5e9-2e1fa3c6605e" providerId="ADAL" clId="{5A7F5859-CD59-4670-92A0-3E6F482E18A0}" dt="2023-06-04T17:18:42.389" v="83" actId="33935"/>
          <ac:spMkLst>
            <pc:docMk/>
            <pc:sldMk cId="631229544" sldId="262"/>
            <ac:spMk id="31" creationId="{8D9F7D9D-801E-BB60-4569-06C9EE350A3C}"/>
          </ac:spMkLst>
        </pc:spChg>
        <pc:picChg chg="add mod">
          <ac:chgData name="de-Jesus-Oliveira Victor-Adriel" userId="a708fc36-3c1b-42ab-b5e9-2e1fa3c6605e" providerId="ADAL" clId="{5A7F5859-CD59-4670-92A0-3E6F482E18A0}" dt="2023-06-13T12:30:55.603" v="98"/>
          <ac:picMkLst>
            <pc:docMk/>
            <pc:sldMk cId="631229544" sldId="262"/>
            <ac:picMk id="4" creationId="{CC4FDBDD-8BA4-D023-C458-A0BCA4D6E836}"/>
          </ac:picMkLst>
        </pc:picChg>
        <pc:picChg chg="mod">
          <ac:chgData name="de-Jesus-Oliveira Victor-Adriel" userId="a708fc36-3c1b-42ab-b5e9-2e1fa3c6605e" providerId="ADAL" clId="{5A7F5859-CD59-4670-92A0-3E6F482E18A0}" dt="2023-06-04T17:18:40.821" v="82" actId="962"/>
          <ac:picMkLst>
            <pc:docMk/>
            <pc:sldMk cId="631229544" sldId="262"/>
            <ac:picMk id="15" creationId="{0A767FE3-155B-8ADF-54C8-6254F7B2B2E9}"/>
          </ac:picMkLst>
        </pc:picChg>
        <pc:picChg chg="mod">
          <ac:chgData name="de-Jesus-Oliveira Victor-Adriel" userId="a708fc36-3c1b-42ab-b5e9-2e1fa3c6605e" providerId="ADAL" clId="{5A7F5859-CD59-4670-92A0-3E6F482E18A0}" dt="2023-06-04T17:18:40.821" v="82" actId="962"/>
          <ac:picMkLst>
            <pc:docMk/>
            <pc:sldMk cId="631229544" sldId="262"/>
            <ac:picMk id="28" creationId="{CF681732-E369-9F18-E93D-1D23013E427E}"/>
          </ac:picMkLst>
        </pc:picChg>
      </pc:sldChg>
      <pc:sldChg chg="del">
        <pc:chgData name="de-Jesus-Oliveira Victor-Adriel" userId="a708fc36-3c1b-42ab-b5e9-2e1fa3c6605e" providerId="ADAL" clId="{5A7F5859-CD59-4670-92A0-3E6F482E18A0}" dt="2023-06-04T17:15:00.715" v="6" actId="47"/>
        <pc:sldMkLst>
          <pc:docMk/>
          <pc:sldMk cId="1717017816" sldId="266"/>
        </pc:sldMkLst>
      </pc:sldChg>
      <pc:sldChg chg="modSp mod">
        <pc:chgData name="de-Jesus-Oliveira Victor-Adriel" userId="a708fc36-3c1b-42ab-b5e9-2e1fa3c6605e" providerId="ADAL" clId="{5A7F5859-CD59-4670-92A0-3E6F482E18A0}" dt="2023-06-04T17:20:07.258" v="84" actId="33553"/>
        <pc:sldMkLst>
          <pc:docMk/>
          <pc:sldMk cId="4264380333" sldId="267"/>
        </pc:sldMkLst>
        <pc:spChg chg="mod">
          <ac:chgData name="de-Jesus-Oliveira Victor-Adriel" userId="a708fc36-3c1b-42ab-b5e9-2e1fa3c6605e" providerId="ADAL" clId="{5A7F5859-CD59-4670-92A0-3E6F482E18A0}" dt="2023-06-04T17:20:07.258" v="84" actId="33553"/>
          <ac:spMkLst>
            <pc:docMk/>
            <pc:sldMk cId="4264380333" sldId="267"/>
            <ac:spMk id="3" creationId="{2A431C7E-B845-9C87-809A-20AEA7BB26F2}"/>
          </ac:spMkLst>
        </pc:spChg>
        <pc:picChg chg="mod">
          <ac:chgData name="de-Jesus-Oliveira Victor-Adriel" userId="a708fc36-3c1b-42ab-b5e9-2e1fa3c6605e" providerId="ADAL" clId="{5A7F5859-CD59-4670-92A0-3E6F482E18A0}" dt="2023-06-04T17:15:17.374" v="10" actId="962"/>
          <ac:picMkLst>
            <pc:docMk/>
            <pc:sldMk cId="4264380333" sldId="267"/>
            <ac:picMk id="4" creationId="{2EB10971-A7A0-4F60-8D4A-4B8950F4D157}"/>
          </ac:picMkLst>
        </pc:picChg>
        <pc:picChg chg="mod">
          <ac:chgData name="de-Jesus-Oliveira Victor-Adriel" userId="a708fc36-3c1b-42ab-b5e9-2e1fa3c6605e" providerId="ADAL" clId="{5A7F5859-CD59-4670-92A0-3E6F482E18A0}" dt="2023-06-04T17:15:17.374" v="10" actId="962"/>
          <ac:picMkLst>
            <pc:docMk/>
            <pc:sldMk cId="4264380333" sldId="267"/>
            <ac:picMk id="5" creationId="{C54F9DBD-7FC3-2716-3683-87900784D036}"/>
          </ac:picMkLst>
        </pc:picChg>
      </pc:sldChg>
      <pc:sldChg chg="addSp modSp mod">
        <pc:chgData name="de-Jesus-Oliveira Victor-Adriel" userId="a708fc36-3c1b-42ab-b5e9-2e1fa3c6605e" providerId="ADAL" clId="{5A7F5859-CD59-4670-92A0-3E6F482E18A0}" dt="2023-06-13T12:30:07.051" v="97" actId="20577"/>
        <pc:sldMkLst>
          <pc:docMk/>
          <pc:sldMk cId="171183961" sldId="268"/>
        </pc:sldMkLst>
        <pc:spChg chg="add mod">
          <ac:chgData name="de-Jesus-Oliveira Victor-Adriel" userId="a708fc36-3c1b-42ab-b5e9-2e1fa3c6605e" providerId="ADAL" clId="{5A7F5859-CD59-4670-92A0-3E6F482E18A0}" dt="2023-06-13T12:30:07.051" v="97" actId="20577"/>
          <ac:spMkLst>
            <pc:docMk/>
            <pc:sldMk cId="171183961" sldId="268"/>
            <ac:spMk id="2" creationId="{89F2ED5B-4D3A-909F-C9E6-DFD2EB1B4563}"/>
          </ac:spMkLst>
        </pc:spChg>
        <pc:spChg chg="mod">
          <ac:chgData name="de-Jesus-Oliveira Victor-Adriel" userId="a708fc36-3c1b-42ab-b5e9-2e1fa3c6605e" providerId="ADAL" clId="{5A7F5859-CD59-4670-92A0-3E6F482E18A0}" dt="2023-06-04T17:20:33.242" v="89" actId="33553"/>
          <ac:spMkLst>
            <pc:docMk/>
            <pc:sldMk cId="171183961" sldId="268"/>
            <ac:spMk id="3" creationId="{DB24B65F-CF74-C313-5982-F88AA611C5E7}"/>
          </ac:spMkLst>
        </pc:spChg>
      </pc:sldChg>
      <pc:sldChg chg="addSp delSp modSp add mod setBg">
        <pc:chgData name="de-Jesus-Oliveira Victor-Adriel" userId="a708fc36-3c1b-42ab-b5e9-2e1fa3c6605e" providerId="ADAL" clId="{5A7F5859-CD59-4670-92A0-3E6F482E18A0}" dt="2023-06-04T17:15:14.233" v="9" actId="962"/>
        <pc:sldMkLst>
          <pc:docMk/>
          <pc:sldMk cId="313680254" sldId="285"/>
        </pc:sldMkLst>
        <pc:spChg chg="mod">
          <ac:chgData name="de-Jesus-Oliveira Victor-Adriel" userId="a708fc36-3c1b-42ab-b5e9-2e1fa3c6605e" providerId="ADAL" clId="{5A7F5859-CD59-4670-92A0-3E6F482E18A0}" dt="2023-06-04T17:14:47.225" v="1"/>
          <ac:spMkLst>
            <pc:docMk/>
            <pc:sldMk cId="313680254" sldId="285"/>
            <ac:spMk id="4" creationId="{82B15DD6-0713-4687-9E23-12B35F8AE7CE}"/>
          </ac:spMkLst>
        </pc:spChg>
        <pc:picChg chg="add mod ord">
          <ac:chgData name="de-Jesus-Oliveira Victor-Adriel" userId="a708fc36-3c1b-42ab-b5e9-2e1fa3c6605e" providerId="ADAL" clId="{5A7F5859-CD59-4670-92A0-3E6F482E18A0}" dt="2023-06-04T17:15:14.233" v="9" actId="962"/>
          <ac:picMkLst>
            <pc:docMk/>
            <pc:sldMk cId="313680254" sldId="285"/>
            <ac:picMk id="2" creationId="{6CBCACD7-F2D7-3636-CB25-661436B87C1A}"/>
          </ac:picMkLst>
        </pc:picChg>
        <pc:picChg chg="del">
          <ac:chgData name="de-Jesus-Oliveira Victor-Adriel" userId="a708fc36-3c1b-42ab-b5e9-2e1fa3c6605e" providerId="ADAL" clId="{5A7F5859-CD59-4670-92A0-3E6F482E18A0}" dt="2023-06-04T17:14:58.019" v="5" actId="478"/>
          <ac:picMkLst>
            <pc:docMk/>
            <pc:sldMk cId="313680254" sldId="285"/>
            <ac:picMk id="3" creationId="{6B8F9388-E008-9221-6B86-A02FF202434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28.04.2024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28.04.2024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28.04.2024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28.04.2024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Datentypen</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pPr algn="l" rtl="0" fontAlgn="base"/>
            <a:r>
              <a:rPr lang="de-AT" sz="1100" b="0" i="0" u="none" strike="noStrike" dirty="0">
                <a:solidFill>
                  <a:srgbClr val="000000"/>
                </a:solidFill>
                <a:effectLst/>
                <a:latin typeface="Segoe UI" panose="020B0502040204020203" pitchFamily="34" charset="0"/>
              </a:rPr>
              <a:t>Dieser Comic wurde im Zuge des Forschungsprojekts </a:t>
            </a:r>
            <a:r>
              <a:rPr lang="de-AT" sz="1100" b="0" i="0" u="none" strike="noStrike" dirty="0" err="1">
                <a:solidFill>
                  <a:srgbClr val="000000"/>
                </a:solidFill>
                <a:effectLst/>
                <a:latin typeface="Segoe UI" panose="020B0502040204020203" pitchFamily="34" charset="0"/>
              </a:rPr>
              <a:t>Comixplain</a:t>
            </a:r>
            <a:r>
              <a:rPr lang="de-AT" sz="1100" b="0" i="0" u="none" strike="noStrike" dirty="0">
                <a:solidFill>
                  <a:srgbClr val="000000"/>
                </a:solidFill>
                <a:effectLst/>
                <a:latin typeface="Segoe UI" panose="020B0502040204020203" pitchFamily="34" charset="0"/>
              </a:rPr>
              <a:t>, gefördert von der Fachhochschule St. Pölten im Rahmen des Innovation Call 2022, erstellt.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Projektteam:</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a:t>
            </a:r>
            <a:r>
              <a:rPr lang="de-AT" sz="1100" b="0" i="0" u="none" strike="noStrike" dirty="0" err="1">
                <a:solidFill>
                  <a:srgbClr val="000000"/>
                </a:solidFill>
                <a:effectLst/>
                <a:latin typeface="Segoe UI" panose="020B0502040204020203" pitchFamily="34" charset="0"/>
              </a:rPr>
              <a:t>Adriel</a:t>
            </a:r>
            <a:r>
              <a:rPr lang="de-AT" sz="1100" b="0" i="0" u="none" strike="noStrike" dirty="0">
                <a:solidFill>
                  <a:srgbClr val="000000"/>
                </a:solidFill>
                <a:effectLst/>
                <a:latin typeface="Segoe UI" panose="020B0502040204020203" pitchFamily="34" charset="0"/>
              </a:rPr>
              <a:t> De-Jesus-Oliveira</a:t>
            </a:r>
            <a:r>
              <a:rPr lang="en-US" sz="1100" b="0" i="0" dirty="0">
                <a:solidFill>
                  <a:srgbClr val="000000"/>
                </a:solidFill>
                <a:effectLst/>
                <a:latin typeface="Segoe UI" panose="020B0502040204020203" pitchFamily="34" charset="0"/>
              </a:rPr>
              <a:t>​</a:t>
            </a:r>
          </a:p>
          <a:p>
            <a:pPr algn="l" rtl="0" fontAlgn="base"/>
            <a:r>
              <a:rPr lang="de-AT" sz="1100" b="0" i="0" u="none" strike="noStrike" dirty="0" err="1">
                <a:solidFill>
                  <a:srgbClr val="000000"/>
                </a:solidFill>
                <a:effectLst/>
                <a:latin typeface="Segoe UI" panose="020B0502040204020203" pitchFamily="34" charset="0"/>
              </a:rPr>
              <a:t>Hsiang</a:t>
            </a:r>
            <a:r>
              <a:rPr lang="de-AT" sz="1100" b="0" i="0" u="none" strike="noStrike" dirty="0">
                <a:solidFill>
                  <a:srgbClr val="000000"/>
                </a:solidFill>
                <a:effectLst/>
                <a:latin typeface="Segoe UI" panose="020B0502040204020203" pitchFamily="34" charset="0"/>
              </a:rPr>
              <a:t>-Yun Wu</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Christina Stoiber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Magdalena Boucher</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Alena Ertl</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Kontakt:</a:t>
            </a:r>
            <a:r>
              <a:rPr lang="en-US" sz="1100" b="0" i="0" dirty="0">
                <a:solidFill>
                  <a:srgbClr val="000000"/>
                </a:solidFill>
                <a:effectLst/>
                <a:latin typeface="Segoe UI" panose="020B0502040204020203" pitchFamily="34" charset="0"/>
              </a:rPr>
              <a:t>​</a:t>
            </a:r>
          </a:p>
          <a:p>
            <a:pPr algn="l" rtl="0" fontAlgn="base"/>
            <a:r>
              <a:rPr lang="de-AT" sz="1100" b="0" i="0" u="none" strike="noStrike" dirty="0">
                <a:solidFill>
                  <a:srgbClr val="000000"/>
                </a:solidFill>
                <a:effectLst/>
                <a:latin typeface="Segoe UI" panose="020B0502040204020203" pitchFamily="34" charset="0"/>
              </a:rPr>
              <a:t>victor.oliveira@fhstp.ac.at</a:t>
            </a:r>
            <a:r>
              <a:rPr lang="en-US" sz="1100" b="0" i="0" dirty="0">
                <a:solidFill>
                  <a:srgbClr val="000000"/>
                </a:solidFill>
                <a:effectLst/>
                <a:latin typeface="Segoe UI" panose="020B0502040204020203" pitchFamily="34" charset="0"/>
              </a:rPr>
              <a:t>​</a:t>
            </a:r>
          </a:p>
          <a:p>
            <a:pPr algn="l" rtl="0" fontAlgn="base"/>
            <a:r>
              <a:rPr lang="de-AT" sz="1100" b="0" i="0" dirty="0">
                <a:solidFill>
                  <a:srgbClr val="000000"/>
                </a:solidFill>
                <a:effectLst/>
                <a:latin typeface="Segoe UI" panose="020B0502040204020203" pitchFamily="34" charset="0"/>
              </a:rPr>
              <a:t>​</a:t>
            </a:r>
          </a:p>
          <a:p>
            <a:pPr algn="l" rtl="0" fontAlgn="base"/>
            <a:r>
              <a:rPr lang="de-AT" sz="1100" b="1" i="0" u="none" strike="noStrike" dirty="0">
                <a:solidFill>
                  <a:srgbClr val="000000"/>
                </a:solidFill>
                <a:effectLst/>
                <a:latin typeface="Segoe UI" panose="020B0502040204020203" pitchFamily="34" charset="0"/>
              </a:rPr>
              <a:t>Illustrationen</a:t>
            </a:r>
            <a:r>
              <a:rPr lang="de-AT" sz="1100" b="0" i="0" u="none" strike="noStrike" dirty="0">
                <a:solidFill>
                  <a:srgbClr val="000000"/>
                </a:solidFill>
                <a:effectLst/>
                <a:latin typeface="Segoe UI" panose="020B0502040204020203" pitchFamily="34" charset="0"/>
              </a:rPr>
              <a:t>:</a:t>
            </a:r>
            <a:r>
              <a:rPr lang="en-US" sz="1100" b="0" i="0" dirty="0">
                <a:solidFill>
                  <a:srgbClr val="000000"/>
                </a:solidFill>
                <a:effectLst/>
                <a:latin typeface="Segoe UI" panose="020B0502040204020203" pitchFamily="34" charset="0"/>
              </a:rPr>
              <a:t>​</a:t>
            </a:r>
            <a:br>
              <a:rPr lang="en-US" sz="1100" b="0" i="0" dirty="0">
                <a:solidFill>
                  <a:srgbClr val="000000"/>
                </a:solidFill>
                <a:effectLst/>
                <a:latin typeface="Segoe UI" panose="020B0502040204020203" pitchFamily="34" charset="0"/>
              </a:rPr>
            </a:br>
            <a:r>
              <a:rPr lang="de-AT" sz="1100" b="0" i="0" u="none" strike="noStrike" dirty="0">
                <a:solidFill>
                  <a:srgbClr val="000000"/>
                </a:solidFill>
                <a:effectLst/>
                <a:latin typeface="Segoe UI" panose="020B0502040204020203" pitchFamily="34" charset="0"/>
              </a:rPr>
              <a:t>Magdalena Boucher &amp; Alena Ertl</a:t>
            </a:r>
            <a:endParaRPr lang="en-US" sz="1100" b="0" i="0" dirty="0">
              <a:solidFill>
                <a:srgbClr val="000000"/>
              </a:solidFill>
              <a:effectLst/>
              <a:latin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2A431C7E-B845-9C87-809A-20AEA7BB26F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C54F9DBD-7FC3-2716-3683-87900784D0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362C1F62-0F36-DE0B-773D-43546A760D9D}"/>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du musst die neue Aushilfe sein, von der der Chef erzählt hat!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Was heißt „bist du nicht“</a:t>
            </a:r>
            <a:r>
              <a:rPr lang="de-DE" sz="1000" dirty="0">
                <a:latin typeface="Pangolin" panose="00000500000000000000" pitchFamily="2" charset="0"/>
              </a:rPr>
              <a:t>? </a:t>
            </a:r>
          </a:p>
          <a:p>
            <a:pPr algn="ctr"/>
            <a:r>
              <a:rPr lang="de-DE" sz="1000" dirty="0">
                <a:latin typeface="Pangolin" panose="00000500000000000000" pitchFamily="2" charset="0"/>
              </a:rPr>
              <a:t>Natürlich bist du das! ! Hier ist deine Schürze. Komm mit und ich zeig dir wie hier alles so läuft.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Dein Job ist es Befehle von dem Program- eh ich meine aus der Küche, auszuführen…</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latin typeface="Pangolin" panose="00000500000000000000" pitchFamily="2" charset="0"/>
              </a:rPr>
              <a:t>u</a:t>
            </a:r>
            <a:r>
              <a:rPr lang="de-DE" sz="1000" dirty="0">
                <a:solidFill>
                  <a:schemeClr val="tx1"/>
                </a:solidFill>
                <a:latin typeface="Pangolin" panose="00000500000000000000" pitchFamily="2" charset="0"/>
              </a:rPr>
              <a:t>nd dann Werte</a:t>
            </a:r>
          </a:p>
          <a:p>
            <a:pPr algn="ctr"/>
            <a:r>
              <a:rPr lang="de-DE" sz="1000" dirty="0">
                <a:solidFill>
                  <a:schemeClr val="tx1"/>
                </a:solidFill>
                <a:latin typeface="Pangolin" panose="00000500000000000000" pitchFamily="2" charset="0"/>
              </a:rPr>
              <a:t>…</a:t>
            </a:r>
            <a:r>
              <a:rPr lang="de-DE" sz="1000" dirty="0">
                <a:latin typeface="Pangolin" panose="00000500000000000000" pitchFamily="2" charset="0"/>
              </a:rPr>
              <a:t>ä</a:t>
            </a:r>
            <a:r>
              <a:rPr lang="de-DE" sz="1000" dirty="0">
                <a:solidFill>
                  <a:schemeClr val="tx1"/>
                </a:solidFill>
                <a:latin typeface="Pangolin" panose="00000500000000000000" pitchFamily="2" charset="0"/>
              </a:rPr>
              <a:t>hm Kaffee…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a:t>
            </a:r>
            <a:r>
              <a:rPr lang="de-DE" sz="1000" dirty="0">
                <a:latin typeface="Pangolin" panose="00000500000000000000" pitchFamily="2" charset="0"/>
              </a:rPr>
              <a:t>C</a:t>
            </a:r>
            <a:r>
              <a:rPr lang="de-DE" sz="1000" dirty="0">
                <a:solidFill>
                  <a:schemeClr val="tx1"/>
                </a:solidFill>
                <a:latin typeface="Pangolin" panose="00000500000000000000" pitchFamily="2" charset="0"/>
              </a:rPr>
              <a:t>ontainer füllen!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3D446CC7-76AB-FDE4-DD56-CE4B6CD83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6FDD735-749C-FAC5-FF7B-554477A45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8E0CA6B-43C5-087D-F398-F38175C46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C01EE904-9F01-9E06-DE54-68D67386A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CBA7A8-520F-4C6E-F0C9-3E4D2A877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9FE7904-B896-559F-B977-1B4DC9F6E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31">
            <a:extLst>
              <a:ext uri="{FF2B5EF4-FFF2-40B4-BE49-F238E27FC236}">
                <a16:creationId xmlns:a16="http://schemas.microsoft.com/office/drawing/2014/main" id="{38CF0B2A-5CDA-1F5E-4B85-A92A08B8F2D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A2A3A606-2A9F-8D25-12F9-3930F6BA69E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228029" y="603194"/>
            <a:ext cx="2163695"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Hier sind die verschiedenen Containergrößen, die wir haben. Keine Sorgen, mach dir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voerst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nicht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zuviele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Gedanken über die exakten Zahlenbereiche.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37816"/>
            <a:ext cx="2012950" cy="553998"/>
          </a:xfrm>
          <a:prstGeom prst="rect">
            <a:avLst/>
          </a:prstGeom>
          <a:noFill/>
        </p:spPr>
        <p:txBody>
          <a:bodyPr wrap="square">
            <a:spAutoFit/>
          </a:bodyPr>
          <a:lstStyle/>
          <a:p>
            <a:pPr algn="ctr"/>
            <a:r>
              <a:rPr lang="de-DE" sz="1000" dirty="0">
                <a:latin typeface="Pangolin" panose="00000500000000000000" pitchFamily="2" charset="0"/>
              </a:rPr>
              <a:t>Manchmal musst du den Inhalt von einem Glass in ein anderes schütten.</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04212" y="4056099"/>
            <a:ext cx="1280465" cy="400110"/>
          </a:xfrm>
          <a:prstGeom prst="rect">
            <a:avLst/>
          </a:prstGeom>
          <a:noFill/>
        </p:spPr>
        <p:txBody>
          <a:bodyPr wrap="square">
            <a:spAutoFit/>
          </a:bodyPr>
          <a:lstStyle/>
          <a:p>
            <a:pPr algn="ctr"/>
            <a:r>
              <a:rPr lang="de-DE" sz="1000" dirty="0">
                <a:latin typeface="Pangolin" panose="00000500000000000000" pitchFamily="2" charset="0"/>
              </a:rPr>
              <a:t>Das ist jetzt nicht allzu schwer.</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97522" y="3945056"/>
            <a:ext cx="1821873" cy="400110"/>
          </a:xfrm>
          <a:prstGeom prst="rect">
            <a:avLst/>
          </a:prstGeom>
          <a:noFill/>
        </p:spPr>
        <p:txBody>
          <a:bodyPr wrap="square">
            <a:spAutoFit/>
          </a:bodyPr>
          <a:lstStyle/>
          <a:p>
            <a:pPr algn="ctr"/>
            <a:r>
              <a:rPr lang="de-DE" sz="1000" dirty="0">
                <a:latin typeface="Pangolin" panose="00000500000000000000" pitchFamily="2" charset="0"/>
              </a:rPr>
              <a:t>Aber dabei musst du eine Sache beachten!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495278" y="6868328"/>
            <a:ext cx="1562198" cy="707886"/>
          </a:xfrm>
          <a:prstGeom prst="rect">
            <a:avLst/>
          </a:prstGeom>
          <a:noFill/>
        </p:spPr>
        <p:txBody>
          <a:bodyPr wrap="square">
            <a:spAutoFit/>
          </a:bodyPr>
          <a:lstStyle/>
          <a:p>
            <a:pPr algn="ctr"/>
            <a:r>
              <a:rPr lang="de-DE" sz="1000" dirty="0">
                <a:latin typeface="Pangolin" panose="00000500000000000000" pitchFamily="2" charset="0"/>
              </a:rPr>
              <a:t>In Wirklichkeit entleerst du das erste Glass nicht, sondern der Inhalt wird nur in das zweite kopiert.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9738" y="6929988"/>
            <a:ext cx="2001066"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Du kannst auch immer den Inhalt eines kleineren Glases in ein größeres kopieren.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85220" y="6929988"/>
            <a:ext cx="2001066" cy="553998"/>
          </a:xfrm>
          <a:prstGeom prst="rect">
            <a:avLst/>
          </a:prstGeom>
          <a:noFill/>
        </p:spPr>
        <p:txBody>
          <a:bodyPr wrap="square">
            <a:spAutoFit/>
          </a:bodyPr>
          <a:lstStyle/>
          <a:p>
            <a:pPr algn="ctr"/>
            <a:r>
              <a:rPr lang="de-DE" sz="1000" dirty="0">
                <a:latin typeface="Pangolin" panose="00000500000000000000" pitchFamily="2" charset="0"/>
              </a:rPr>
              <a:t>Was passiert jedoch wenn man ein größeres Glas in ein kleineres kippen will?</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22CE550C-F0CA-FA8D-43E0-8462FA8A2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1C0ECF6-527C-B2C4-8810-9D5CC701C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3B67177-9522-37DC-9613-CC1EE7892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5426C69-472F-8546-1BE5-94D314BEC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2B12A6A7-D60A-AFC6-A172-2373E846875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37345" y="786422"/>
            <a:ext cx="2001066"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Nur ein Teil davon würde hineinpassen.</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722357"/>
            <a:ext cx="1664942" cy="553998"/>
          </a:xfrm>
          <a:prstGeom prst="rect">
            <a:avLst/>
          </a:prstGeom>
          <a:noFill/>
        </p:spPr>
        <p:txBody>
          <a:bodyPr wrap="square">
            <a:spAutoFit/>
          </a:bodyPr>
          <a:lstStyle/>
          <a:p>
            <a:pPr algn="ctr"/>
            <a:r>
              <a:rPr lang="de-DE" sz="1000" dirty="0">
                <a:latin typeface="Pangolin" panose="00000500000000000000" pitchFamily="2" charset="0"/>
              </a:rPr>
              <a:t>Und der Rest würde einen Saustall auf der Arbeitsfläche hinterlassen.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786752"/>
            <a:ext cx="2051050" cy="553998"/>
          </a:xfrm>
          <a:prstGeom prst="rect">
            <a:avLst/>
          </a:prstGeom>
          <a:noFill/>
        </p:spPr>
        <p:txBody>
          <a:bodyPr wrap="square">
            <a:spAutoFit/>
          </a:bodyPr>
          <a:lstStyle/>
          <a:p>
            <a:pPr algn="ctr"/>
            <a:r>
              <a:rPr lang="en-US" sz="1000" dirty="0">
                <a:latin typeface="Pangolin" panose="00000500000000000000" pitchFamily="2" charset="0"/>
              </a:rPr>
              <a:t>Und </a:t>
            </a:r>
            <a:r>
              <a:rPr lang="en-US" sz="1000" dirty="0" err="1">
                <a:latin typeface="Pangolin" panose="00000500000000000000" pitchFamily="2" charset="0"/>
              </a:rPr>
              <a:t>ob</a:t>
            </a:r>
            <a:r>
              <a:rPr lang="en-US" sz="1000" dirty="0">
                <a:latin typeface="Pangolin" panose="00000500000000000000" pitchFamily="2" charset="0"/>
              </a:rPr>
              <a:t> das was </a:t>
            </a:r>
            <a:r>
              <a:rPr lang="en-US" sz="1000" dirty="0" err="1">
                <a:latin typeface="Pangolin" panose="00000500000000000000" pitchFamily="2" charset="0"/>
              </a:rPr>
              <a:t>schlechtes</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a:t>
            </a:r>
            <a:r>
              <a:rPr lang="en-US" sz="1000" dirty="0" err="1">
                <a:latin typeface="Pangolin" panose="00000500000000000000" pitchFamily="2" charset="0"/>
              </a:rPr>
              <a:t>hängt</a:t>
            </a:r>
            <a:r>
              <a:rPr lang="en-US" sz="1000" dirty="0">
                <a:latin typeface="Pangolin" panose="00000500000000000000" pitchFamily="2" charset="0"/>
              </a:rPr>
              <a:t> </a:t>
            </a:r>
            <a:r>
              <a:rPr lang="en-US" sz="1000" dirty="0" err="1">
                <a:latin typeface="Pangolin" panose="00000500000000000000" pitchFamily="2" charset="0"/>
              </a:rPr>
              <a:t>davon</a:t>
            </a:r>
            <a:r>
              <a:rPr lang="en-US" sz="1000" dirty="0">
                <a:latin typeface="Pangolin" panose="00000500000000000000" pitchFamily="2" charset="0"/>
              </a:rPr>
              <a:t> ab </a:t>
            </a:r>
            <a:r>
              <a:rPr lang="en-US" sz="1000" dirty="0" err="1">
                <a:latin typeface="Pangolin" panose="00000500000000000000" pitchFamily="2" charset="0"/>
              </a:rPr>
              <a:t>mit</a:t>
            </a:r>
            <a:r>
              <a:rPr lang="en-US" sz="1000" dirty="0">
                <a:latin typeface="Pangolin" panose="00000500000000000000" pitchFamily="2" charset="0"/>
              </a:rPr>
              <a:t> </a:t>
            </a:r>
            <a:r>
              <a:rPr lang="en-US" sz="1000" dirty="0" err="1">
                <a:latin typeface="Pangolin" panose="00000500000000000000" pitchFamily="2" charset="0"/>
              </a:rPr>
              <a:t>welchem</a:t>
            </a:r>
            <a:r>
              <a:rPr lang="en-US" sz="1000" dirty="0">
                <a:latin typeface="Pangolin" panose="00000500000000000000" pitchFamily="2" charset="0"/>
              </a:rPr>
              <a:t> Chef du </a:t>
            </a:r>
            <a:r>
              <a:rPr lang="en-US" sz="1000" dirty="0" err="1">
                <a:latin typeface="Pangolin" panose="00000500000000000000" pitchFamily="2" charset="0"/>
              </a:rPr>
              <a:t>Schicht</a:t>
            </a:r>
            <a:r>
              <a:rPr lang="en-US" sz="1000" dirty="0">
                <a:latin typeface="Pangolin" panose="00000500000000000000" pitchFamily="2" charset="0"/>
              </a:rPr>
              <a:t> hast.</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889748"/>
            <a:ext cx="1893035" cy="707886"/>
          </a:xfrm>
          <a:prstGeom prst="rect">
            <a:avLst/>
          </a:prstGeom>
          <a:noFill/>
        </p:spPr>
        <p:txBody>
          <a:bodyPr wrap="square">
            <a:spAutoFit/>
          </a:bodyPr>
          <a:lstStyle/>
          <a:p>
            <a:pPr algn="ctr"/>
            <a:r>
              <a:rPr lang="en-US" sz="1000" dirty="0" err="1">
                <a:latin typeface="Pangolin" panose="00000500000000000000" pitchFamily="2" charset="0"/>
              </a:rPr>
              <a:t>Siehst</a:t>
            </a:r>
            <a:r>
              <a:rPr lang="en-US" sz="1000" dirty="0">
                <a:latin typeface="Pangolin" panose="00000500000000000000" pitchFamily="2" charset="0"/>
              </a:rPr>
              <a:t> du </a:t>
            </a:r>
            <a:r>
              <a:rPr lang="en-US" sz="1000" dirty="0" err="1">
                <a:latin typeface="Pangolin" panose="00000500000000000000" pitchFamily="2" charset="0"/>
              </a:rPr>
              <a:t>diese</a:t>
            </a:r>
            <a:r>
              <a:rPr lang="en-US" sz="1000" dirty="0">
                <a:latin typeface="Pangolin" panose="00000500000000000000" pitchFamily="2" charset="0"/>
              </a:rPr>
              <a:t> Person da? </a:t>
            </a:r>
            <a:r>
              <a:rPr lang="en-US" sz="1000" dirty="0" err="1">
                <a:latin typeface="Pangolin" panose="00000500000000000000" pitchFamily="2" charset="0"/>
              </a:rPr>
              <a:t>Ihr</a:t>
            </a:r>
            <a:r>
              <a:rPr lang="en-US" sz="1000" dirty="0">
                <a:latin typeface="Pangolin" panose="00000500000000000000" pitchFamily="2" charset="0"/>
              </a:rPr>
              <a:t> </a:t>
            </a:r>
            <a:r>
              <a:rPr lang="en-US" sz="1000" dirty="0" err="1">
                <a:latin typeface="Pangolin" panose="00000500000000000000" pitchFamily="2" charset="0"/>
              </a:rPr>
              <a:t>ist</a:t>
            </a:r>
            <a:r>
              <a:rPr lang="en-US" sz="1000" dirty="0">
                <a:latin typeface="Pangolin" panose="00000500000000000000" pitchFamily="2" charset="0"/>
              </a:rPr>
              <a:t> es egal, </a:t>
            </a:r>
            <a:r>
              <a:rPr lang="en-US" sz="1000" dirty="0" err="1">
                <a:latin typeface="Pangolin" panose="00000500000000000000" pitchFamily="2" charset="0"/>
              </a:rPr>
              <a:t>ob</a:t>
            </a:r>
            <a:r>
              <a:rPr lang="en-US" sz="1000" dirty="0">
                <a:latin typeface="Pangolin" panose="00000500000000000000" pitchFamily="2" charset="0"/>
              </a:rPr>
              <a:t> du </a:t>
            </a:r>
            <a:r>
              <a:rPr lang="en-US" sz="1000" dirty="0" err="1">
                <a:latin typeface="Pangolin" panose="00000500000000000000" pitchFamily="2" charset="0"/>
              </a:rPr>
              <a:t>etwas</a:t>
            </a:r>
            <a:r>
              <a:rPr lang="en-US" sz="1000" dirty="0">
                <a:latin typeface="Pangolin" panose="00000500000000000000" pitchFamily="2" charset="0"/>
              </a:rPr>
              <a:t> </a:t>
            </a:r>
            <a:r>
              <a:rPr lang="en-US" sz="1000" dirty="0" err="1">
                <a:latin typeface="Pangolin" panose="00000500000000000000" pitchFamily="2" charset="0"/>
              </a:rPr>
              <a:t>verschüttest</a:t>
            </a:r>
            <a:r>
              <a:rPr lang="en-US" sz="1000" dirty="0">
                <a:latin typeface="Pangolin" panose="00000500000000000000" pitchFamily="2" charset="0"/>
              </a:rPr>
              <a:t> und </a:t>
            </a:r>
            <a:r>
              <a:rPr lang="en-US" sz="1000" dirty="0" err="1">
                <a:latin typeface="Pangolin" panose="00000500000000000000" pitchFamily="2" charset="0"/>
              </a:rPr>
              <a:t>sie</a:t>
            </a:r>
            <a:r>
              <a:rPr lang="en-US" sz="1000" dirty="0">
                <a:latin typeface="Pangolin" panose="00000500000000000000" pitchFamily="2" charset="0"/>
              </a:rPr>
              <a:t> </a:t>
            </a:r>
            <a:r>
              <a:rPr lang="en-US" sz="1000" dirty="0" err="1">
                <a:latin typeface="Pangolin" panose="00000500000000000000" pitchFamily="2" charset="0"/>
              </a:rPr>
              <a:t>wischt</a:t>
            </a:r>
            <a:r>
              <a:rPr lang="en-US" sz="1000" dirty="0">
                <a:latin typeface="Pangolin" panose="00000500000000000000" pitchFamily="2" charset="0"/>
              </a:rPr>
              <a:t> </a:t>
            </a:r>
            <a:r>
              <a:rPr lang="en-US" sz="1000" dirty="0" err="1">
                <a:latin typeface="Pangolin" panose="00000500000000000000" pitchFamily="2" charset="0"/>
              </a:rPr>
              <a:t>auch</a:t>
            </a:r>
            <a:r>
              <a:rPr lang="en-US" sz="1000" dirty="0">
                <a:latin typeface="Pangolin" panose="00000500000000000000" pitchFamily="2" charset="0"/>
              </a:rPr>
              <a:t> hinter </a:t>
            </a:r>
            <a:r>
              <a:rPr lang="en-US" sz="1000" dirty="0" err="1">
                <a:latin typeface="Pangolin" panose="00000500000000000000" pitchFamily="2" charset="0"/>
              </a:rPr>
              <a:t>dir</a:t>
            </a:r>
            <a:r>
              <a:rPr lang="en-US" sz="1000" dirty="0">
                <a:latin typeface="Pangolin" panose="00000500000000000000" pitchFamily="2" charset="0"/>
              </a:rPr>
              <a:t> auf.</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1983889" cy="553998"/>
          </a:xfrm>
          <a:prstGeom prst="rect">
            <a:avLst/>
          </a:prstGeom>
          <a:noFill/>
        </p:spPr>
        <p:txBody>
          <a:bodyPr wrap="square">
            <a:spAutoFit/>
          </a:bodyPr>
          <a:lstStyle/>
          <a:p>
            <a:pPr algn="ctr"/>
            <a:r>
              <a:rPr lang="en-US" sz="1000" dirty="0">
                <a:latin typeface="Pangolin" panose="00000500000000000000" pitchFamily="2" charset="0"/>
              </a:rPr>
              <a:t>Aber </a:t>
            </a:r>
            <a:r>
              <a:rPr lang="en-US" sz="1000" dirty="0" err="1">
                <a:latin typeface="Pangolin" panose="00000500000000000000" pitchFamily="2" charset="0"/>
              </a:rPr>
              <a:t>mach</a:t>
            </a:r>
            <a:r>
              <a:rPr lang="en-US" sz="1000" dirty="0">
                <a:latin typeface="Pangolin" panose="00000500000000000000" pitchFamily="2" charset="0"/>
              </a:rPr>
              <a:t> das NIE </a:t>
            </a:r>
            <a:r>
              <a:rPr lang="en-US" sz="1000" dirty="0" err="1">
                <a:latin typeface="Pangolin" panose="00000500000000000000" pitchFamily="2" charset="0"/>
              </a:rPr>
              <a:t>unter</a:t>
            </a:r>
            <a:r>
              <a:rPr lang="en-US" sz="1000" dirty="0">
                <a:latin typeface="Pangolin" panose="00000500000000000000" pitchFamily="2" charset="0"/>
              </a:rPr>
              <a:t> der </a:t>
            </a:r>
            <a:r>
              <a:rPr lang="en-US" sz="1000" dirty="0" err="1">
                <a:latin typeface="Pangolin" panose="00000500000000000000" pitchFamily="2" charset="0"/>
              </a:rPr>
              <a:t>Aufsicht</a:t>
            </a:r>
            <a:r>
              <a:rPr lang="en-US" sz="1000" dirty="0">
                <a:latin typeface="Pangolin" panose="00000500000000000000" pitchFamily="2" charset="0"/>
              </a:rPr>
              <a:t> von </a:t>
            </a:r>
            <a:r>
              <a:rPr lang="en-US" sz="1000" dirty="0" err="1">
                <a:latin typeface="Pangolin" panose="00000500000000000000" pitchFamily="2" charset="0"/>
              </a:rPr>
              <a:t>ihm</a:t>
            </a:r>
            <a:r>
              <a:rPr lang="en-US" sz="1000" dirty="0">
                <a:latin typeface="Pangolin" panose="00000500000000000000" pitchFamily="2" charset="0"/>
              </a:rPr>
              <a:t>! Er </a:t>
            </a:r>
            <a:r>
              <a:rPr lang="en-US" sz="1000" dirty="0" err="1">
                <a:latin typeface="Pangolin" panose="00000500000000000000" pitchFamily="2" charset="0"/>
              </a:rPr>
              <a:t>würde</a:t>
            </a:r>
            <a:r>
              <a:rPr lang="en-US" sz="1000" dirty="0">
                <a:latin typeface="Pangolin" panose="00000500000000000000" pitchFamily="2" charset="0"/>
              </a:rPr>
              <a:t> </a:t>
            </a:r>
            <a:r>
              <a:rPr lang="en-US" sz="1000" dirty="0" err="1">
                <a:latin typeface="Pangolin" panose="00000500000000000000" pitchFamily="2" charset="0"/>
              </a:rPr>
              <a:t>auszucken</a:t>
            </a:r>
            <a:r>
              <a:rPr lang="en-US" sz="1000" dirty="0">
                <a:latin typeface="Pangolin" panose="00000500000000000000" pitchFamily="2" charset="0"/>
              </a:rPr>
              <a:t>, </a:t>
            </a:r>
            <a:r>
              <a:rPr lang="en-US" sz="1000" dirty="0" err="1">
                <a:latin typeface="Pangolin" panose="00000500000000000000" pitchFamily="2" charset="0"/>
              </a:rPr>
              <a:t>wenn</a:t>
            </a:r>
            <a:r>
              <a:rPr lang="en-US" sz="1000" dirty="0">
                <a:latin typeface="Pangolin" panose="00000500000000000000" pitchFamily="2" charset="0"/>
              </a:rPr>
              <a:t> du das </a:t>
            </a:r>
            <a:r>
              <a:rPr lang="en-US" sz="1000" dirty="0" err="1">
                <a:latin typeface="Pangolin" panose="00000500000000000000" pitchFamily="2" charset="0"/>
              </a:rPr>
              <a:t>machst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889748"/>
            <a:ext cx="2001066" cy="553998"/>
          </a:xfrm>
          <a:prstGeom prst="rect">
            <a:avLst/>
          </a:prstGeom>
          <a:noFill/>
        </p:spPr>
        <p:txBody>
          <a:bodyPr wrap="square">
            <a:spAutoFit/>
          </a:bodyPr>
          <a:lstStyle/>
          <a:p>
            <a:pPr algn="ctr"/>
            <a:r>
              <a:rPr lang="de-DE" sz="1000" dirty="0">
                <a:latin typeface="Pangolin" panose="00000500000000000000" pitchFamily="2" charset="0"/>
              </a:rPr>
              <a:t>Also bedenke, je nachdem an was und wo du arbeitest, probiere dies besser zu vermeiden.</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187362" y="6814359"/>
            <a:ext cx="2051049" cy="600164"/>
          </a:xfrm>
          <a:prstGeom prst="rect">
            <a:avLst/>
          </a:prstGeom>
          <a:noFill/>
        </p:spPr>
        <p:txBody>
          <a:bodyPr wrap="square">
            <a:spAutoFit/>
          </a:bodyPr>
          <a:lstStyle/>
          <a:p>
            <a:pPr algn="ctr"/>
            <a:r>
              <a:rPr lang="en-US" sz="1100" dirty="0">
                <a:solidFill>
                  <a:schemeClr val="tx1"/>
                </a:solidFill>
                <a:latin typeface="Pangolin" panose="00000500000000000000" pitchFamily="2" charset="0"/>
              </a:rPr>
              <a:t>Du </a:t>
            </a:r>
            <a:r>
              <a:rPr lang="en-US" sz="1100" dirty="0" err="1">
                <a:solidFill>
                  <a:schemeClr val="tx1"/>
                </a:solidFill>
                <a:latin typeface="Pangolin" panose="00000500000000000000" pitchFamily="2" charset="0"/>
              </a:rPr>
              <a:t>fragst</a:t>
            </a:r>
            <a:r>
              <a:rPr lang="en-US" sz="1100" dirty="0">
                <a:solidFill>
                  <a:schemeClr val="tx1"/>
                </a:solidFill>
                <a:latin typeface="Pangolin" panose="00000500000000000000" pitchFamily="2" charset="0"/>
              </a:rPr>
              <a:t> dich </a:t>
            </a:r>
            <a:r>
              <a:rPr lang="en-US" sz="1100" dirty="0" err="1">
                <a:solidFill>
                  <a:schemeClr val="tx1"/>
                </a:solidFill>
                <a:latin typeface="Pangolin" panose="00000500000000000000" pitchFamily="2" charset="0"/>
              </a:rPr>
              <a:t>wahrscheinlich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wieso</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a:t>
            </a:r>
            <a:r>
              <a:rPr lang="en-US" sz="1100" dirty="0" err="1">
                <a:latin typeface="Pangolin" panose="00000500000000000000" pitchFamily="2" charset="0"/>
              </a:rPr>
              <a:t>t</a:t>
            </a:r>
            <a:r>
              <a:rPr lang="en-US" sz="1100" dirty="0">
                <a:latin typeface="Pangolin" panose="00000500000000000000" pitchFamily="2" charset="0"/>
              </a:rPr>
              <a:t> </a:t>
            </a:r>
            <a:r>
              <a:rPr lang="en-US" sz="1100" dirty="0" err="1">
                <a:latin typeface="Pangolin" panose="00000500000000000000" pitchFamily="2" charset="0"/>
              </a:rPr>
              <a:t>gleich</a:t>
            </a:r>
            <a:r>
              <a:rPr lang="en-US" sz="1100" dirty="0">
                <a:latin typeface="Pangolin" panose="00000500000000000000" pitchFamily="2" charset="0"/>
              </a:rPr>
              <a:t> </a:t>
            </a:r>
            <a:r>
              <a:rPr lang="en-US" sz="1100" dirty="0" err="1">
                <a:latin typeface="Pangolin" panose="00000500000000000000" pitchFamily="2" charset="0"/>
              </a:rPr>
              <a:t>alles</a:t>
            </a:r>
            <a:r>
              <a:rPr lang="en-US" sz="1100" dirty="0">
                <a:latin typeface="Pangolin" panose="00000500000000000000" pitchFamily="2" charset="0"/>
              </a:rPr>
              <a:t> in Double-</a:t>
            </a:r>
            <a:r>
              <a:rPr lang="en-US" sz="1100" dirty="0" err="1">
                <a:latin typeface="Pangolin" panose="00000500000000000000" pitchFamily="2" charset="0"/>
              </a:rPr>
              <a:t>Kontainer</a:t>
            </a:r>
            <a:r>
              <a:rPr lang="en-US" sz="1100" dirty="0">
                <a:latin typeface="Pangolin" panose="00000500000000000000" pitchFamily="2" charset="0"/>
              </a:rPr>
              <a:t> </a:t>
            </a:r>
            <a:r>
              <a:rPr lang="en-US" sz="1100" dirty="0" err="1">
                <a:latin typeface="Pangolin" panose="00000500000000000000" pitchFamily="2" charset="0"/>
              </a:rPr>
              <a:t>geben</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525740" y="6876517"/>
            <a:ext cx="1598682" cy="769441"/>
          </a:xfrm>
          <a:prstGeom prst="rect">
            <a:avLst/>
          </a:prstGeom>
          <a:noFill/>
        </p:spPr>
        <p:txBody>
          <a:bodyPr wrap="square">
            <a:spAutoFit/>
          </a:bodyPr>
          <a:lstStyle/>
          <a:p>
            <a:r>
              <a:rPr lang="en-US" sz="1100" dirty="0">
                <a:solidFill>
                  <a:schemeClr val="tx1"/>
                </a:solidFill>
                <a:latin typeface="Pangolin" panose="00000500000000000000" pitchFamily="2" charset="0"/>
              </a:rPr>
              <a:t>…da </a:t>
            </a:r>
            <a:r>
              <a:rPr lang="en-US" sz="1100" dirty="0" err="1">
                <a:solidFill>
                  <a:schemeClr val="tx1"/>
                </a:solidFill>
                <a:latin typeface="Pangolin" panose="00000500000000000000" pitchFamily="2" charset="0"/>
              </a:rPr>
              <a:t>wäre</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dann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aber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nicht</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mehr</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wirklich</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viel</a:t>
            </a:r>
            <a:r>
              <a:rPr lang="en-US" sz="1100" dirty="0">
                <a:solidFill>
                  <a:schemeClr val="tx1"/>
                </a:solidFill>
                <a:latin typeface="Pangolin" panose="00000500000000000000" pitchFamily="2" charset="0"/>
              </a:rPr>
              <a:t> Platz auf den </a:t>
            </a:r>
          </a:p>
          <a:p>
            <a:r>
              <a:rPr lang="en-US" sz="1100" dirty="0" err="1">
                <a:solidFill>
                  <a:schemeClr val="tx1"/>
                </a:solidFill>
                <a:latin typeface="Pangolin" panose="00000500000000000000" pitchFamily="2" charset="0"/>
              </a:rPr>
              <a:t>Tischen</a:t>
            </a:r>
            <a:r>
              <a:rPr lang="en-US" sz="1100" dirty="0">
                <a:solidFill>
                  <a:schemeClr val="tx1"/>
                </a:solidFill>
                <a:latin typeface="Pangolin" panose="00000500000000000000" pitchFamily="2" charset="0"/>
              </a:rPr>
              <a:t> </a:t>
            </a:r>
            <a:r>
              <a:rPr lang="en-US" sz="1100" dirty="0" err="1">
                <a:solidFill>
                  <a:schemeClr val="tx1"/>
                </a:solidFill>
                <a:latin typeface="Pangolin" panose="00000500000000000000" pitchFamily="2" charset="0"/>
              </a:rPr>
              <a:t>frei</a:t>
            </a:r>
            <a:r>
              <a:rPr lang="en-US" sz="1100" dirty="0">
                <a:solidFill>
                  <a:schemeClr val="tx1"/>
                </a:solidFill>
                <a:latin typeface="Pangolin" panose="00000500000000000000" pitchFamily="2" charset="0"/>
              </a:rPr>
              <a:t>…</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71420" y="8944949"/>
            <a:ext cx="1379837" cy="600164"/>
          </a:xfrm>
          <a:prstGeom prst="rect">
            <a:avLst/>
          </a:prstGeom>
          <a:noFill/>
        </p:spPr>
        <p:txBody>
          <a:bodyPr wrap="square">
            <a:spAutoFit/>
          </a:bodyPr>
          <a:lstStyle/>
          <a:p>
            <a:pPr algn="ctr"/>
            <a:r>
              <a:rPr lang="en-US" sz="1100" dirty="0">
                <a:latin typeface="Pangolin" panose="00000500000000000000" pitchFamily="2" charset="0"/>
              </a:rPr>
              <a:t>Also, bitte </a:t>
            </a:r>
            <a:r>
              <a:rPr lang="en-US" sz="1100" dirty="0" err="1">
                <a:latin typeface="Pangolin" panose="00000500000000000000" pitchFamily="2" charset="0"/>
              </a:rPr>
              <a:t>wähle</a:t>
            </a:r>
            <a:r>
              <a:rPr lang="en-US" sz="1100" dirty="0">
                <a:latin typeface="Pangolin" panose="00000500000000000000" pitchFamily="2" charset="0"/>
              </a:rPr>
              <a:t> </a:t>
            </a:r>
            <a:r>
              <a:rPr lang="en-US" sz="1100" dirty="0" err="1">
                <a:latin typeface="Pangolin" panose="00000500000000000000" pitchFamily="2" charset="0"/>
              </a:rPr>
              <a:t>immer</a:t>
            </a:r>
            <a:r>
              <a:rPr lang="en-US" sz="1100" dirty="0">
                <a:latin typeface="Pangolin" panose="00000500000000000000" pitchFamily="2" charset="0"/>
              </a:rPr>
              <a:t> die </a:t>
            </a:r>
            <a:r>
              <a:rPr lang="en-US" sz="1100" dirty="0" err="1">
                <a:latin typeface="Pangolin" panose="00000500000000000000" pitchFamily="2" charset="0"/>
              </a:rPr>
              <a:t>passende</a:t>
            </a:r>
            <a:r>
              <a:rPr lang="en-US" sz="1100" dirty="0">
                <a:latin typeface="Pangolin" panose="00000500000000000000" pitchFamily="2" charset="0"/>
              </a:rPr>
              <a:t> </a:t>
            </a:r>
            <a:r>
              <a:rPr lang="en-US" sz="1100" dirty="0" err="1">
                <a:latin typeface="Pangolin" panose="00000500000000000000" pitchFamily="2" charset="0"/>
              </a:rPr>
              <a:t>Größe</a:t>
            </a:r>
            <a:r>
              <a:rPr lang="en-US" sz="1100" dirty="0">
                <a:latin typeface="Pangolin" panose="00000500000000000000" pitchFamily="2" charset="0"/>
              </a:rPr>
              <a:t>.</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D1EAD60D-189D-C0A2-EAEE-073BD4B5A834}"/>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a:t>
            </a:r>
            <a:r>
              <a:rPr lang="de-AT" sz="1000" dirty="0">
                <a:latin typeface="Pangolin" panose="00000500000000000000"/>
              </a:rPr>
              <a:t>Datentypen</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296969" y="556478"/>
            <a:ext cx="1822317"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So, das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alles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das du Wissen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musst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um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hier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zurecht</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zu</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kommen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Dann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wünsch</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ich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dir</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mal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gutes</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Gelingen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an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deinem</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en-US"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ersten</a:t>
            </a: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Hallo!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78117" y="623463"/>
            <a:ext cx="1649227" cy="861774"/>
          </a:xfrm>
          <a:prstGeom prst="rect">
            <a:avLst/>
          </a:prstGeom>
          <a:noFill/>
        </p:spPr>
        <p:txBody>
          <a:bodyPr wrap="square">
            <a:spAutoFit/>
          </a:bodyPr>
          <a:lstStyle/>
          <a:p>
            <a:pPr algn="ctr"/>
            <a:r>
              <a:rPr lang="en-US" sz="1000" dirty="0">
                <a:latin typeface="Pangolin" panose="00000500000000000000" pitchFamily="2" charset="0"/>
              </a:rPr>
              <a:t>Ich bin die </a:t>
            </a:r>
            <a:r>
              <a:rPr lang="en-US" sz="1000" dirty="0" err="1">
                <a:latin typeface="Pangolin" panose="00000500000000000000" pitchFamily="2" charset="0"/>
              </a:rPr>
              <a:t>neue</a:t>
            </a:r>
            <a:r>
              <a:rPr lang="en-US" sz="1000" dirty="0">
                <a:latin typeface="Pangolin" panose="00000500000000000000" pitchFamily="2" charset="0"/>
              </a:rPr>
              <a:t> </a:t>
            </a:r>
            <a:r>
              <a:rPr lang="en-US" sz="1000" dirty="0" err="1">
                <a:latin typeface="Pangolin" panose="00000500000000000000" pitchFamily="2" charset="0"/>
              </a:rPr>
              <a:t>Aushilfskraft</a:t>
            </a:r>
            <a:r>
              <a:rPr lang="en-US" sz="1000" dirty="0">
                <a:latin typeface="Pangolin" panose="00000500000000000000" pitchFamily="2" charset="0"/>
              </a:rPr>
              <a:t> und </a:t>
            </a:r>
            <a:r>
              <a:rPr lang="en-US" sz="1000" dirty="0" err="1">
                <a:latin typeface="Pangolin" panose="00000500000000000000" pitchFamily="2" charset="0"/>
              </a:rPr>
              <a:t>meine</a:t>
            </a:r>
            <a:r>
              <a:rPr lang="en-US" sz="1000" dirty="0">
                <a:latin typeface="Pangolin" panose="00000500000000000000" pitchFamily="2" charset="0"/>
              </a:rPr>
              <a:t> </a:t>
            </a:r>
            <a:r>
              <a:rPr lang="en-US" sz="1000" dirty="0" err="1">
                <a:latin typeface="Pangolin" panose="00000500000000000000" pitchFamily="2" charset="0"/>
              </a:rPr>
              <a:t>erste</a:t>
            </a:r>
            <a:r>
              <a:rPr lang="en-US" sz="1000" dirty="0">
                <a:latin typeface="Pangolin" panose="00000500000000000000" pitchFamily="2" charset="0"/>
              </a:rPr>
              <a:t> </a:t>
            </a:r>
            <a:r>
              <a:rPr lang="en-US" sz="1000" dirty="0" err="1">
                <a:latin typeface="Pangolin" panose="00000500000000000000" pitchFamily="2" charset="0"/>
              </a:rPr>
              <a:t>Schicht</a:t>
            </a:r>
            <a:r>
              <a:rPr lang="en-US" sz="1000" dirty="0">
                <a:latin typeface="Pangolin" panose="00000500000000000000" pitchFamily="2" charset="0"/>
              </a:rPr>
              <a:t> </a:t>
            </a:r>
            <a:r>
              <a:rPr lang="en-US" sz="1000" dirty="0" err="1">
                <a:latin typeface="Pangolin" panose="00000500000000000000" pitchFamily="2" charset="0"/>
              </a:rPr>
              <a:t>beginnt</a:t>
            </a:r>
            <a:r>
              <a:rPr lang="en-US" sz="1000" dirty="0">
                <a:latin typeface="Pangolin" panose="00000500000000000000" pitchFamily="2" charset="0"/>
              </a:rPr>
              <a:t> </a:t>
            </a:r>
            <a:r>
              <a:rPr lang="en-US" sz="1000" dirty="0" err="1">
                <a:latin typeface="Pangolin" panose="00000500000000000000" pitchFamily="2" charset="0"/>
              </a:rPr>
              <a:t>heute</a:t>
            </a:r>
            <a:r>
              <a:rPr lang="en-US" sz="1000" dirty="0">
                <a:latin typeface="Pangolin" panose="00000500000000000000" pitchFamily="2" charset="0"/>
              </a:rPr>
              <a:t>. Mir </a:t>
            </a:r>
            <a:r>
              <a:rPr lang="en-US" sz="1000" dirty="0" err="1">
                <a:latin typeface="Pangolin" panose="00000500000000000000" pitchFamily="2" charset="0"/>
              </a:rPr>
              <a:t>wurde</a:t>
            </a:r>
            <a:r>
              <a:rPr lang="en-US" sz="1000" dirty="0">
                <a:latin typeface="Pangolin" panose="00000500000000000000" pitchFamily="2" charset="0"/>
              </a:rPr>
              <a:t> </a:t>
            </a:r>
            <a:r>
              <a:rPr lang="en-US" sz="1000" dirty="0" err="1">
                <a:latin typeface="Pangolin" panose="00000500000000000000" pitchFamily="2" charset="0"/>
              </a:rPr>
              <a:t>gesagt</a:t>
            </a:r>
            <a:r>
              <a:rPr lang="en-US" sz="1000" dirty="0">
                <a:latin typeface="Pangolin" panose="00000500000000000000" pitchFamily="2" charset="0"/>
              </a:rPr>
              <a:t>, ich </a:t>
            </a:r>
            <a:r>
              <a:rPr lang="en-US" sz="1000" dirty="0" err="1">
                <a:latin typeface="Pangolin" panose="00000500000000000000" pitchFamily="2" charset="0"/>
              </a:rPr>
              <a:t>soll</a:t>
            </a:r>
            <a:r>
              <a:rPr lang="en-US" sz="1000" dirty="0">
                <a:latin typeface="Pangolin" panose="00000500000000000000" pitchFamily="2" charset="0"/>
              </a:rPr>
              <a:t> </a:t>
            </a:r>
            <a:r>
              <a:rPr lang="en-US" sz="1000" dirty="0" err="1">
                <a:latin typeface="Pangolin" panose="00000500000000000000" pitchFamily="2" charset="0"/>
              </a:rPr>
              <a:t>mich</a:t>
            </a:r>
            <a:r>
              <a:rPr lang="en-US" sz="1000" dirty="0">
                <a:latin typeface="Pangolin" panose="00000500000000000000" pitchFamily="2" charset="0"/>
              </a:rPr>
              <a:t> </a:t>
            </a:r>
            <a:r>
              <a:rPr lang="en-US" sz="1000" dirty="0" err="1">
                <a:latin typeface="Pangolin" panose="00000500000000000000" pitchFamily="2" charset="0"/>
              </a:rPr>
              <a:t>bei</a:t>
            </a:r>
            <a:r>
              <a:rPr lang="en-US" sz="1000" dirty="0">
                <a:latin typeface="Pangolin" panose="00000500000000000000" pitchFamily="2" charset="0"/>
              </a:rPr>
              <a:t> </a:t>
            </a:r>
            <a:r>
              <a:rPr lang="en-US" sz="1000" dirty="0" err="1">
                <a:latin typeface="Pangolin" panose="00000500000000000000" pitchFamily="2" charset="0"/>
              </a:rPr>
              <a:t>dir</a:t>
            </a:r>
            <a:r>
              <a:rPr lang="en-US" sz="1000" dirty="0">
                <a:latin typeface="Pangolin" panose="00000500000000000000" pitchFamily="2" charset="0"/>
              </a:rPr>
              <a:t> </a:t>
            </a:r>
            <a:r>
              <a:rPr lang="en-US" sz="1000" dirty="0" err="1">
                <a:latin typeface="Pangolin" panose="00000500000000000000" pitchFamily="2" charset="0"/>
              </a:rPr>
              <a:t>melden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633081"/>
            <a:ext cx="1729123" cy="852156"/>
          </a:xfrm>
          <a:prstGeom prst="rect">
            <a:avLst/>
          </a:prstGeom>
          <a:noFill/>
        </p:spPr>
        <p:txBody>
          <a:bodyPr wrap="square">
            <a:spAutoFit/>
          </a:bodyPr>
          <a:lstStyle/>
          <a:p>
            <a:pPr algn="ctr">
              <a:lnSpc>
                <a:spcPts val="1500"/>
              </a:lnSpc>
            </a:pPr>
            <a:r>
              <a:rPr lang="en-US" sz="1000" dirty="0" err="1">
                <a:latin typeface="Pangolin" panose="00000500000000000000" pitchFamily="2" charset="0"/>
              </a:rPr>
              <a:t>Weißt</a:t>
            </a:r>
            <a:r>
              <a:rPr lang="en-US" sz="1000" dirty="0">
                <a:latin typeface="Pangolin" panose="00000500000000000000" pitchFamily="2" charset="0"/>
              </a:rPr>
              <a:t> du was? Ich </a:t>
            </a:r>
            <a:r>
              <a:rPr lang="en-US" sz="1000" dirty="0" err="1">
                <a:latin typeface="Pangolin" panose="00000500000000000000" pitchFamily="2" charset="0"/>
              </a:rPr>
              <a:t>hab</a:t>
            </a:r>
            <a:r>
              <a:rPr lang="en-US" sz="1000" dirty="0">
                <a:latin typeface="Pangolin" panose="00000500000000000000" pitchFamily="2" charset="0"/>
              </a:rPr>
              <a:t> </a:t>
            </a:r>
            <a:r>
              <a:rPr lang="en-US" sz="1000" dirty="0" err="1">
                <a:latin typeface="Pangolin" panose="00000500000000000000" pitchFamily="2" charset="0"/>
              </a:rPr>
              <a:t>noch</a:t>
            </a:r>
            <a:r>
              <a:rPr lang="en-US" sz="1000" dirty="0">
                <a:latin typeface="Pangolin" panose="00000500000000000000" pitchFamily="2" charset="0"/>
              </a:rPr>
              <a:t> </a:t>
            </a:r>
            <a:r>
              <a:rPr lang="en-US" sz="1000" dirty="0" err="1">
                <a:latin typeface="Pangolin" panose="00000500000000000000" pitchFamily="2" charset="0"/>
              </a:rPr>
              <a:t>etliches</a:t>
            </a:r>
            <a:r>
              <a:rPr lang="en-US" sz="1000" dirty="0">
                <a:latin typeface="Pangolin" panose="00000500000000000000" pitchFamily="2" charset="0"/>
              </a:rPr>
              <a:t> </a:t>
            </a:r>
            <a:r>
              <a:rPr lang="en-US" sz="1000" dirty="0" err="1">
                <a:latin typeface="Pangolin" panose="00000500000000000000" pitchFamily="2" charset="0"/>
              </a:rPr>
              <a:t>zu</a:t>
            </a:r>
            <a:r>
              <a:rPr lang="en-US" sz="1000" dirty="0">
                <a:latin typeface="Pangolin" panose="00000500000000000000" pitchFamily="2" charset="0"/>
              </a:rPr>
              <a:t> tun, </a:t>
            </a:r>
            <a:r>
              <a:rPr lang="en-US" sz="1000" dirty="0" err="1">
                <a:latin typeface="Pangolin" panose="00000500000000000000" pitchFamily="2" charset="0"/>
              </a:rPr>
              <a:t>wieso</a:t>
            </a:r>
            <a:r>
              <a:rPr lang="en-US" sz="1000" dirty="0">
                <a:latin typeface="Pangolin" panose="00000500000000000000" pitchFamily="2" charset="0"/>
              </a:rPr>
              <a:t> </a:t>
            </a:r>
            <a:r>
              <a:rPr lang="en-US" sz="1000" dirty="0" err="1">
                <a:latin typeface="Pangolin" panose="00000500000000000000" pitchFamily="2" charset="0"/>
              </a:rPr>
              <a:t>erklärst</a:t>
            </a:r>
            <a:r>
              <a:rPr lang="en-US" sz="1000" dirty="0">
                <a:latin typeface="Pangolin" panose="00000500000000000000" pitchFamily="2" charset="0"/>
              </a:rPr>
              <a:t> </a:t>
            </a:r>
            <a:r>
              <a:rPr lang="en-US" sz="1000" dirty="0" err="1">
                <a:latin typeface="Pangolin" panose="00000500000000000000" pitchFamily="2" charset="0"/>
              </a:rPr>
              <a:t>nicht</a:t>
            </a:r>
            <a:r>
              <a:rPr lang="en-US" sz="1000" dirty="0">
                <a:latin typeface="Pangolin" panose="00000500000000000000" pitchFamily="2" charset="0"/>
              </a:rPr>
              <a:t> du </a:t>
            </a:r>
            <a:r>
              <a:rPr lang="en-US" sz="1000" dirty="0" err="1">
                <a:latin typeface="Pangolin" panose="00000500000000000000" pitchFamily="2" charset="0"/>
              </a:rPr>
              <a:t>ihm</a:t>
            </a:r>
            <a:r>
              <a:rPr lang="en-US" sz="1000" dirty="0">
                <a:latin typeface="Pangolin" panose="00000500000000000000" pitchFamily="2" charset="0"/>
              </a:rPr>
              <a:t>, </a:t>
            </a:r>
            <a:r>
              <a:rPr lang="en-US" sz="1000" dirty="0" err="1">
                <a:latin typeface="Pangolin" panose="00000500000000000000" pitchFamily="2" charset="0"/>
              </a:rPr>
              <a:t>wie</a:t>
            </a:r>
            <a:r>
              <a:rPr lang="en-US" sz="1000" dirty="0">
                <a:latin typeface="Pangolin" panose="00000500000000000000" pitchFamily="2" charset="0"/>
              </a:rPr>
              <a:t> </a:t>
            </a:r>
            <a:r>
              <a:rPr lang="en-US" sz="1000" dirty="0" err="1">
                <a:latin typeface="Pangolin" panose="00000500000000000000" pitchFamily="2" charset="0"/>
              </a:rPr>
              <a:t>hier</a:t>
            </a:r>
            <a:r>
              <a:rPr lang="en-US" sz="1000" dirty="0">
                <a:latin typeface="Pangolin" panose="00000500000000000000" pitchFamily="2" charset="0"/>
              </a:rPr>
              <a:t> </a:t>
            </a:r>
            <a:r>
              <a:rPr lang="en-US" sz="1000" dirty="0" err="1">
                <a:latin typeface="Pangolin" panose="00000500000000000000" pitchFamily="2" charset="0"/>
              </a:rPr>
              <a:t>alles</a:t>
            </a:r>
            <a:r>
              <a:rPr lang="en-US" sz="1000" dirty="0">
                <a:latin typeface="Pangolin" panose="00000500000000000000" pitchFamily="2" charset="0"/>
              </a:rPr>
              <a:t> </a:t>
            </a:r>
            <a:r>
              <a:rPr lang="en-US" sz="1000" dirty="0" err="1">
                <a:latin typeface="Pangolin" panose="00000500000000000000" pitchFamily="2" charset="0"/>
              </a:rPr>
              <a:t>abläuft</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554BBE7E-D2D4-2A64-6FF9-4602A23B7DA2}"/>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Wie würden Sie dem neuen Mitarbeiter das Konzept der primitiven Datentypen erklären? Verwenden Sie diesen Platz, um Notizen und Zeichnungen zu machen.</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CC4FDBDD-8BA4-D023-C458-A0BCA4D6E83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CC1BA17C-EEB4-F444-C78F-C25B105A5CC5}"/>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DB24B65F-CF74-C313-5982-F88AA611C5E7}"/>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Datentypen ©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89F2ED5B-4D3A-909F-C9E6-DFD2EB1B4563}"/>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61B7807C-2FB0-471B-AB15-9D4021855995}"/>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699</Words>
  <Application>Microsoft Office PowerPoint</Application>
  <PresentationFormat>A4 Paper (210x297 mm)</PresentationFormat>
  <Paragraphs>85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Pangolin</vt:lpstr>
      <vt:lpstr>Segoe UI</vt:lpstr>
      <vt:lpstr>Arial</vt:lpstr>
      <vt:lpstr>Calibri Light</vt:lpstr>
      <vt:lpstr>Source Sans Pro</vt:lpstr>
      <vt:lpstr>Office</vt:lpstr>
      <vt:lpstr>Primitive Datentypen</vt:lpstr>
      <vt:lpstr>https://fhstp.github.io/comixplain</vt:lpstr>
      <vt:lpstr>Oh, du musst die neue Aushilfe sein, von der der Chef erzählt hat!</vt:lpstr>
      <vt:lpstr>Hier sind die verschiedenen Containergrößen, die wir haben. Keine Sorgen, mach dir voerst nicht zuviele Gedanken über die exakten Zahlenbereiche.</vt:lpstr>
      <vt:lpstr>Nur ein Teil davon würde hineinpassen.</vt:lpstr>
      <vt:lpstr>So, das ist mal alles, das du Wissen musst, um hier zurecht zu kommen. Dann wünsch ich dir mal gutes Gelingen an deinem ersten Ta-</vt:lpstr>
      <vt:lpstr>Primitive Datentypen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34</cp:revision>
  <dcterms:created xsi:type="dcterms:W3CDTF">2022-09-19T11:21:57Z</dcterms:created>
  <dcterms:modified xsi:type="dcterms:W3CDTF">2024-04-28T15:22:06Z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